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2.png"/><Relationship Id="rId7" Type="http://schemas.openxmlformats.org/officeDocument/2006/relationships/slide" Target="slide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image" Target="../media/image1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Combinations</a:t>
            </a:r>
          </a:p>
        </p:txBody>
      </p:sp>
      <p:sp>
        <p:nvSpPr>
          <p:cNvPr id="10" name="Rectangle 9">
            <a:hlinkClick r:id="rId2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sp>
        <p:nvSpPr>
          <p:cNvPr id="19" name="Rectangle 18">
            <a:hlinkClick r:id="rId3" action="ppaction://hlinksldjump"/>
          </p:cNvPr>
          <p:cNvSpPr/>
          <p:nvPr/>
        </p:nvSpPr>
        <p:spPr>
          <a:xfrm>
            <a:off x="3275984" y="299695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3275984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5580240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6" action="ppaction://hlinksldjump"/>
          </p:cNvPr>
          <p:cNvSpPr/>
          <p:nvPr/>
        </p:nvSpPr>
        <p:spPr>
          <a:xfrm>
            <a:off x="5580112" y="328504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7" action="ppaction://hlinksldjump"/>
          </p:cNvPr>
          <p:cNvSpPr/>
          <p:nvPr/>
        </p:nvSpPr>
        <p:spPr>
          <a:xfrm>
            <a:off x="5580112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752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996952"/>
            <a:ext cx="8640960" cy="266156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052736"/>
            <a:ext cx="8640960" cy="204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0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40960" cy="108907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16831"/>
            <a:ext cx="8640960" cy="3623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520" y="2279185"/>
            <a:ext cx="8640960" cy="726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May 2018 1H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7" idx="3"/>
            <a:endCxn id="14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71633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1556792"/>
            <a:ext cx="8496944" cy="2005894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988840"/>
            <a:ext cx="8640958" cy="102277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88839"/>
            <a:ext cx="8640960" cy="1022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1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429426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3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124744"/>
            <a:ext cx="8640958" cy="296278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2" name="Straight Connector 2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1" y="4077072"/>
            <a:ext cx="8640958" cy="83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49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8640960" cy="110524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16831"/>
            <a:ext cx="8640960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520" y="2420888"/>
            <a:ext cx="8640960" cy="601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28" idx="3"/>
            <a:endCxn id="25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310693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76672"/>
            <a:ext cx="7632848" cy="548567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2" name="Straight Connector 2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742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31790"/>
            <a:ext cx="8640960" cy="70512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16831"/>
            <a:ext cx="8640960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520" y="2204864"/>
            <a:ext cx="8640960" cy="447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7" idx="3"/>
            <a:endCxn id="14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67495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799100"/>
            <a:ext cx="8640960" cy="24382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3976022"/>
            <a:ext cx="8640960" cy="197325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980728"/>
            <a:ext cx="8640960" cy="357421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3" name="Rectangle 12">
            <a:hlinkClick r:id="rId6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3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7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96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916832"/>
            <a:ext cx="8640958" cy="115102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20" y="1916831"/>
            <a:ext cx="864096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51520" y="2708920"/>
            <a:ext cx="8640960" cy="358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4860032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Arrow Connector 20"/>
          <p:cNvCxnSpPr>
            <a:stCxn id="23" idx="3"/>
            <a:endCxn id="20" idx="1"/>
          </p:cNvCxnSpPr>
          <p:nvPr/>
        </p:nvCxnSpPr>
        <p:spPr>
          <a:xfrm flipV="1">
            <a:off x="3923928" y="184069"/>
            <a:ext cx="93610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1763688" y="35483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Combinations</a:t>
            </a:r>
          </a:p>
        </p:txBody>
      </p:sp>
    </p:spTree>
    <p:extLst>
      <p:ext uri="{BB962C8B-B14F-4D97-AF65-F5344CB8AC3E}">
        <p14:creationId xmlns:p14="http://schemas.microsoft.com/office/powerpoint/2010/main" val="32594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3" grpId="0" animBg="1"/>
      <p:bldP spid="24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31691</TotalTime>
  <Words>75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Combinations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2810</cp:revision>
  <cp:lastPrinted>2019-03-09T08:19:56Z</cp:lastPrinted>
  <dcterms:created xsi:type="dcterms:W3CDTF">2014-02-21T20:01:10Z</dcterms:created>
  <dcterms:modified xsi:type="dcterms:W3CDTF">2020-11-10T16:43:06Z</dcterms:modified>
</cp:coreProperties>
</file>