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7" autoAdjust="0"/>
    <p:restoredTop sz="95422" autoAdjust="0"/>
  </p:normalViewPr>
  <p:slideViewPr>
    <p:cSldViewPr>
      <p:cViewPr>
        <p:scale>
          <a:sx n="66" d="100"/>
          <a:sy n="66" d="100"/>
        </p:scale>
        <p:origin x="3114" y="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slide" Target="slide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1.xml"/><Relationship Id="rId4" Type="http://schemas.openxmlformats.org/officeDocument/2006/relationships/slide" Target="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1.xml"/><Relationship Id="rId4" Type="http://schemas.openxmlformats.org/officeDocument/2006/relationships/slide" Target="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2.png"/><Relationship Id="rId7" Type="http://schemas.openxmlformats.org/officeDocument/2006/relationships/slide" Target="slide1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image" Target="../media/image1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Combinations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763688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Combinations</a:t>
            </a:r>
          </a:p>
        </p:txBody>
      </p:sp>
      <p:sp>
        <p:nvSpPr>
          <p:cNvPr id="19" name="Rectangle 18">
            <a:hlinkClick r:id="rId3" action="ppaction://hlinksldjump"/>
          </p:cNvPr>
          <p:cNvSpPr/>
          <p:nvPr/>
        </p:nvSpPr>
        <p:spPr>
          <a:xfrm>
            <a:off x="3275984" y="2996952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Q17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3275984" y="3573072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Practice 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>
            <a:hlinkClick r:id="rId5" action="ppaction://hlinksldjump"/>
          </p:cNvPr>
          <p:cNvSpPr/>
          <p:nvPr/>
        </p:nvSpPr>
        <p:spPr>
          <a:xfrm>
            <a:off x="5580240" y="2708920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Q14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hlinkClick r:id="rId6" action="ppaction://hlinksldjump"/>
          </p:cNvPr>
          <p:cNvSpPr/>
          <p:nvPr/>
        </p:nvSpPr>
        <p:spPr>
          <a:xfrm>
            <a:off x="5580112" y="3285040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5" name="Rectangle 14">
            <a:hlinkClick r:id="rId7" action="ppaction://hlinksldjump"/>
          </p:cNvPr>
          <p:cNvSpPr/>
          <p:nvPr/>
        </p:nvSpPr>
        <p:spPr>
          <a:xfrm>
            <a:off x="5580112" y="3861104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2018 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Q13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752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996952"/>
            <a:ext cx="8640960" cy="2661562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4860032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2018 1H Q13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stCxn id="17" idx="3"/>
            <a:endCxn id="13" idx="1"/>
          </p:cNvCxnSpPr>
          <p:nvPr/>
        </p:nvCxnSpPr>
        <p:spPr>
          <a:xfrm flipV="1">
            <a:off x="3923928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1763688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Combinations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1520" y="1052736"/>
            <a:ext cx="8640960" cy="2049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704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916832"/>
            <a:ext cx="8640960" cy="1089076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251520" y="1916831"/>
            <a:ext cx="8640960" cy="362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51520" y="2279185"/>
            <a:ext cx="8640960" cy="7267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4860032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2018 1H Q13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>
            <a:stCxn id="17" idx="3"/>
            <a:endCxn id="14" idx="1"/>
          </p:cNvCxnSpPr>
          <p:nvPr/>
        </p:nvCxnSpPr>
        <p:spPr>
          <a:xfrm flipV="1">
            <a:off x="3923928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1763688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Combinations</a:t>
            </a:r>
          </a:p>
        </p:txBody>
      </p:sp>
    </p:spTree>
    <p:extLst>
      <p:ext uri="{BB962C8B-B14F-4D97-AF65-F5344CB8AC3E}">
        <p14:creationId xmlns:p14="http://schemas.microsoft.com/office/powerpoint/2010/main" val="71633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3" grpId="0" animBg="1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3" name="Rectangle 12">
            <a:hlinkClick r:id="rId3" action="ppaction://hlinksldjump"/>
          </p:cNvPr>
          <p:cNvSpPr/>
          <p:nvPr/>
        </p:nvSpPr>
        <p:spPr>
          <a:xfrm>
            <a:off x="4860032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1H Q17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stCxn id="17" idx="3"/>
            <a:endCxn id="13" idx="1"/>
          </p:cNvCxnSpPr>
          <p:nvPr/>
        </p:nvCxnSpPr>
        <p:spPr>
          <a:xfrm flipV="1">
            <a:off x="3923928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4" action="ppaction://hlinksldjump"/>
          </p:cNvPr>
          <p:cNvSpPr/>
          <p:nvPr/>
        </p:nvSpPr>
        <p:spPr>
          <a:xfrm>
            <a:off x="1763688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Combinations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528" y="1556792"/>
            <a:ext cx="8496944" cy="200589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1988840"/>
            <a:ext cx="8640958" cy="1022776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251520" y="1988839"/>
            <a:ext cx="8640960" cy="1022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4860032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1H Q17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stCxn id="17" idx="3"/>
            <a:endCxn id="11" idx="1"/>
          </p:cNvCxnSpPr>
          <p:nvPr/>
        </p:nvCxnSpPr>
        <p:spPr>
          <a:xfrm flipV="1">
            <a:off x="3923928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1763688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Combinations</a:t>
            </a:r>
          </a:p>
        </p:txBody>
      </p:sp>
    </p:spTree>
    <p:extLst>
      <p:ext uri="{BB962C8B-B14F-4D97-AF65-F5344CB8AC3E}">
        <p14:creationId xmlns:p14="http://schemas.microsoft.com/office/powerpoint/2010/main" val="4294268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3" name="Rectangle 12">
            <a:hlinkClick r:id="rId3" action="ppaction://hlinksldjump"/>
          </p:cNvPr>
          <p:cNvSpPr/>
          <p:nvPr/>
        </p:nvSpPr>
        <p:spPr>
          <a:xfrm>
            <a:off x="4860032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Practice 2H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stCxn id="17" idx="3"/>
            <a:endCxn id="13" idx="1"/>
          </p:cNvCxnSpPr>
          <p:nvPr/>
        </p:nvCxnSpPr>
        <p:spPr>
          <a:xfrm flipV="1">
            <a:off x="3923928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4" action="ppaction://hlinksldjump"/>
          </p:cNvPr>
          <p:cNvSpPr/>
          <p:nvPr/>
        </p:nvSpPr>
        <p:spPr>
          <a:xfrm>
            <a:off x="1763688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Combinations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521" y="1124744"/>
            <a:ext cx="8640958" cy="2962784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22" name="Straight Connector 21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1521" y="4077072"/>
            <a:ext cx="8640958" cy="83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497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916832"/>
            <a:ext cx="8640960" cy="1105240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251520" y="1916831"/>
            <a:ext cx="8640960" cy="504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51520" y="2420888"/>
            <a:ext cx="8640960" cy="601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5" name="Rectangle 24">
            <a:hlinkClick r:id="rId4" action="ppaction://hlinksldjump"/>
          </p:cNvPr>
          <p:cNvSpPr/>
          <p:nvPr/>
        </p:nvSpPr>
        <p:spPr>
          <a:xfrm>
            <a:off x="4860032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Practice 2H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6" name="Straight Arrow Connector 25"/>
          <p:cNvCxnSpPr>
            <a:stCxn id="28" idx="3"/>
            <a:endCxn id="25" idx="1"/>
          </p:cNvCxnSpPr>
          <p:nvPr/>
        </p:nvCxnSpPr>
        <p:spPr>
          <a:xfrm flipV="1">
            <a:off x="3923928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hlinkClick r:id="rId5" action="ppaction://hlinksldjump"/>
          </p:cNvPr>
          <p:cNvSpPr/>
          <p:nvPr/>
        </p:nvSpPr>
        <p:spPr>
          <a:xfrm>
            <a:off x="1763688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Combinations</a:t>
            </a:r>
          </a:p>
        </p:txBody>
      </p:sp>
    </p:spTree>
    <p:extLst>
      <p:ext uri="{BB962C8B-B14F-4D97-AF65-F5344CB8AC3E}">
        <p14:creationId xmlns:p14="http://schemas.microsoft.com/office/powerpoint/2010/main" val="3106930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476672"/>
            <a:ext cx="7632848" cy="5485676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4860032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2H Q14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stCxn id="17" idx="3"/>
            <a:endCxn id="13" idx="1"/>
          </p:cNvCxnSpPr>
          <p:nvPr/>
        </p:nvCxnSpPr>
        <p:spPr>
          <a:xfrm flipV="1">
            <a:off x="3923928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1763688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Combinations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22" name="Straight Connector 21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7742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931790"/>
            <a:ext cx="8640960" cy="705122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251520" y="1916831"/>
            <a:ext cx="8640960" cy="2880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51520" y="2204864"/>
            <a:ext cx="8640960" cy="4470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4860032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2H Q14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>
            <a:stCxn id="17" idx="3"/>
            <a:endCxn id="14" idx="1"/>
          </p:cNvCxnSpPr>
          <p:nvPr/>
        </p:nvCxnSpPr>
        <p:spPr>
          <a:xfrm flipV="1">
            <a:off x="3923928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1763688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Combinations</a:t>
            </a:r>
          </a:p>
        </p:txBody>
      </p:sp>
    </p:spTree>
    <p:extLst>
      <p:ext uri="{BB962C8B-B14F-4D97-AF65-F5344CB8AC3E}">
        <p14:creationId xmlns:p14="http://schemas.microsoft.com/office/powerpoint/2010/main" val="674957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799100"/>
            <a:ext cx="8640960" cy="243821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3976022"/>
            <a:ext cx="8640960" cy="197325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980728"/>
            <a:ext cx="8640960" cy="3574216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3" name="Rectangle 12">
            <a:hlinkClick r:id="rId6" action="ppaction://hlinksldjump"/>
          </p:cNvPr>
          <p:cNvSpPr/>
          <p:nvPr/>
        </p:nvSpPr>
        <p:spPr>
          <a:xfrm>
            <a:off x="4860032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1H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stCxn id="17" idx="3"/>
            <a:endCxn id="13" idx="1"/>
          </p:cNvCxnSpPr>
          <p:nvPr/>
        </p:nvCxnSpPr>
        <p:spPr>
          <a:xfrm flipV="1">
            <a:off x="3923928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7" action="ppaction://hlinksldjump"/>
          </p:cNvPr>
          <p:cNvSpPr/>
          <p:nvPr/>
        </p:nvSpPr>
        <p:spPr>
          <a:xfrm>
            <a:off x="1763688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Combinations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896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1916832"/>
            <a:ext cx="8640958" cy="1151026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251520" y="1916831"/>
            <a:ext cx="864096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51520" y="2708920"/>
            <a:ext cx="8640960" cy="358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0" name="Rectangle 19">
            <a:hlinkClick r:id="rId4" action="ppaction://hlinksldjump"/>
          </p:cNvPr>
          <p:cNvSpPr/>
          <p:nvPr/>
        </p:nvSpPr>
        <p:spPr>
          <a:xfrm>
            <a:off x="4860032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1H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>
            <a:stCxn id="23" idx="3"/>
            <a:endCxn id="20" idx="1"/>
          </p:cNvCxnSpPr>
          <p:nvPr/>
        </p:nvCxnSpPr>
        <p:spPr>
          <a:xfrm flipV="1">
            <a:off x="3923928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hlinkClick r:id="rId5" action="ppaction://hlinksldjump"/>
          </p:cNvPr>
          <p:cNvSpPr/>
          <p:nvPr/>
        </p:nvSpPr>
        <p:spPr>
          <a:xfrm>
            <a:off x="1763688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Combinations</a:t>
            </a:r>
          </a:p>
        </p:txBody>
      </p:sp>
    </p:spTree>
    <p:extLst>
      <p:ext uri="{BB962C8B-B14F-4D97-AF65-F5344CB8AC3E}">
        <p14:creationId xmlns:p14="http://schemas.microsoft.com/office/powerpoint/2010/main" val="3259427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3" grpId="0" animBg="1"/>
      <p:bldP spid="24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31691</TotalTime>
  <Words>75</Words>
  <Application>Microsoft Office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Theme1</vt:lpstr>
      <vt:lpstr>Combinations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2810</cp:revision>
  <cp:lastPrinted>2019-03-09T08:19:56Z</cp:lastPrinted>
  <dcterms:created xsi:type="dcterms:W3CDTF">2014-02-21T20:01:10Z</dcterms:created>
  <dcterms:modified xsi:type="dcterms:W3CDTF">2020-11-10T16:43:06Z</dcterms:modified>
</cp:coreProperties>
</file>