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Combinations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200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5220200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200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200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98795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98795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298795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48528"/>
            <a:ext cx="8496944" cy="2864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48848"/>
            <a:ext cx="8496944" cy="4036336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227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844825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3" y="2132857"/>
            <a:ext cx="8784974" cy="93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5460184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771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771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3062"/>
            <a:ext cx="8496944" cy="381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748354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319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131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92970"/>
            <a:ext cx="8640960" cy="272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861048"/>
            <a:ext cx="8640958" cy="198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3911052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16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80728"/>
            <a:ext cx="8784972" cy="19350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980728"/>
            <a:ext cx="8784974" cy="72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1707752"/>
            <a:ext cx="8784974" cy="120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074150"/>
            <a:ext cx="7344816" cy="23710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591" y="3074150"/>
            <a:ext cx="7344817" cy="107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1" y="4149080"/>
            <a:ext cx="734481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76321"/>
            <a:ext cx="8640960" cy="200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8814"/>
            <a:ext cx="8640960" cy="3018378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20954"/>
            <a:ext cx="8640960" cy="16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4157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844824"/>
            <a:ext cx="878497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924944"/>
            <a:ext cx="8784974" cy="335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478992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420888"/>
            <a:ext cx="7762875" cy="533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90562" y="2420886"/>
            <a:ext cx="7762876" cy="53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23270"/>
            <a:ext cx="8640958" cy="309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69400"/>
            <a:ext cx="8640958" cy="4035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382326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814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88839"/>
            <a:ext cx="86409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420888"/>
            <a:ext cx="8640960" cy="138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7482"/>
            <a:ext cx="8640960" cy="509983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805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060849"/>
            <a:ext cx="8784974" cy="805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31674</TotalTime>
  <Words>131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Combinations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2811</cp:revision>
  <cp:lastPrinted>2019-03-09T08:19:56Z</cp:lastPrinted>
  <dcterms:created xsi:type="dcterms:W3CDTF">2014-02-21T20:01:10Z</dcterms:created>
  <dcterms:modified xsi:type="dcterms:W3CDTF">2020-11-10T15:30:41Z</dcterms:modified>
</cp:coreProperties>
</file>