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68" name="Rectangle 67">
            <a:hlinkClick r:id="rId2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2650" y="6525343"/>
            <a:ext cx="1711038" cy="2880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Sectors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4139952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139952" y="2997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139952" y="3558279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139952" y="4134399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5364216" y="242094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5364216" y="2996952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536408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5364088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4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505" y="404664"/>
            <a:ext cx="6768927" cy="57109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691505" y="404664"/>
            <a:ext cx="6748179" cy="5710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4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4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505" y="476672"/>
            <a:ext cx="5760990" cy="621621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691506" y="404664"/>
            <a:ext cx="5760990" cy="6288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4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8395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41259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420888"/>
            <a:ext cx="7200798" cy="8668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71602" y="2420888"/>
            <a:ext cx="7200798" cy="866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3" idx="3"/>
            <a:endCxn id="13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6191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41842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628800"/>
            <a:ext cx="8496942" cy="22827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529" y="1628799"/>
            <a:ext cx="8496942" cy="2282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1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3217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344816" cy="56678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0728"/>
            <a:ext cx="7056784" cy="619863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43607" y="470727"/>
            <a:ext cx="7056785" cy="6198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1" idx="3"/>
            <a:endCxn id="13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9867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57189"/>
            <a:ext cx="6768752" cy="59436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9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27" y="476672"/>
            <a:ext cx="5687946" cy="63367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691680" y="470727"/>
            <a:ext cx="5724293" cy="6342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9" idx="3"/>
            <a:endCxn id="11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4721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920880" cy="54637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5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79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416033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9" y="1052735"/>
            <a:ext cx="8496944" cy="4160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7" idx="3"/>
            <a:endCxn id="10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75469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2656"/>
            <a:ext cx="7632848" cy="58498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7017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281" y="446612"/>
            <a:ext cx="5095438" cy="629475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24281" y="446611"/>
            <a:ext cx="5095438" cy="6294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4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38219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84976" cy="42764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29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40960" cy="42476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0" y="692696"/>
            <a:ext cx="8640960" cy="4247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1" idx="3"/>
            <a:endCxn id="11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</p:spTree>
    <p:extLst>
      <p:ext uri="{BB962C8B-B14F-4D97-AF65-F5344CB8AC3E}">
        <p14:creationId xmlns:p14="http://schemas.microsoft.com/office/powerpoint/2010/main" val="154852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9762"/>
            <a:ext cx="4464496" cy="4244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600710"/>
            <a:ext cx="4464496" cy="22126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5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5976" y="4281112"/>
            <a:ext cx="4742879" cy="5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526" y="404662"/>
            <a:ext cx="6192882" cy="633670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51526" y="380609"/>
            <a:ext cx="6192882" cy="63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4" idx="1"/>
          </p:cNvCxnSpPr>
          <p:nvPr/>
        </p:nvCxnSpPr>
        <p:spPr>
          <a:xfrm flipV="1">
            <a:off x="406794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339752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Circles &amp; Sectors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2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31751</TotalTime>
  <Words>183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Theme1</vt:lpstr>
      <vt:lpstr>Circles &amp; Sectors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2819</cp:revision>
  <cp:lastPrinted>2019-03-09T08:19:56Z</cp:lastPrinted>
  <dcterms:created xsi:type="dcterms:W3CDTF">2014-02-21T20:01:10Z</dcterms:created>
  <dcterms:modified xsi:type="dcterms:W3CDTF">2020-11-09T09:20:48Z</dcterms:modified>
</cp:coreProperties>
</file>