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7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18" Type="http://schemas.openxmlformats.org/officeDocument/2006/relationships/slide" Target="slide10.xml"/><Relationship Id="rId3" Type="http://schemas.openxmlformats.org/officeDocument/2006/relationships/slide" Target="slide1.xml"/><Relationship Id="rId7" Type="http://schemas.openxmlformats.org/officeDocument/2006/relationships/slide" Target="slide18.xml"/><Relationship Id="rId12" Type="http://schemas.openxmlformats.org/officeDocument/2006/relationships/slide" Target="slide28.xml"/><Relationship Id="rId17" Type="http://schemas.openxmlformats.org/officeDocument/2006/relationships/slide" Target="slide8.xml"/><Relationship Id="rId2" Type="http://schemas.openxmlformats.org/officeDocument/2006/relationships/slide" Target="slide14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6.xml"/><Relationship Id="rId5" Type="http://schemas.openxmlformats.org/officeDocument/2006/relationships/slide" Target="slide3.xml"/><Relationship Id="rId15" Type="http://schemas.openxmlformats.org/officeDocument/2006/relationships/slide" Target="slide4.xml"/><Relationship Id="rId10" Type="http://schemas.openxmlformats.org/officeDocument/2006/relationships/slide" Target="slide24.xml"/><Relationship Id="rId19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22.xml"/><Relationship Id="rId1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1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50.xml"/><Relationship Id="rId5" Type="http://schemas.openxmlformats.org/officeDocument/2006/relationships/slide" Target="slide36.xml"/><Relationship Id="rId10" Type="http://schemas.openxmlformats.org/officeDocument/2006/relationships/slide" Target="slide48.xml"/><Relationship Id="rId4" Type="http://schemas.openxmlformats.org/officeDocument/2006/relationships/slide" Target="slide3.xml"/><Relationship Id="rId9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.xml"/><Relationship Id="rId5" Type="http://schemas.openxmlformats.org/officeDocument/2006/relationships/image" Target="../media/image34.png"/><Relationship Id="rId10" Type="http://schemas.openxmlformats.org/officeDocument/2006/relationships/slide" Target="slide22.xml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70.xml"/><Relationship Id="rId3" Type="http://schemas.openxmlformats.org/officeDocument/2006/relationships/slide" Target="slide54.xml"/><Relationship Id="rId7" Type="http://schemas.openxmlformats.org/officeDocument/2006/relationships/slide" Target="slide58.xml"/><Relationship Id="rId12" Type="http://schemas.openxmlformats.org/officeDocument/2006/relationships/slide" Target="slide6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66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1.xml"/><Relationship Id="rId9" Type="http://schemas.openxmlformats.org/officeDocument/2006/relationships/slide" Target="slide62.xml"/><Relationship Id="rId14" Type="http://schemas.openxmlformats.org/officeDocument/2006/relationships/slide" Target="slide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slide" Target="slide3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6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slide" Target="slide3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slide" Target="slide3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slide" Target="slide3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0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2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39" name="Rectangle 38">
            <a:hlinkClick r:id="rId2" action="ppaction://hlinksldjump"/>
          </p:cNvPr>
          <p:cNvSpPr/>
          <p:nvPr/>
        </p:nvSpPr>
        <p:spPr>
          <a:xfrm>
            <a:off x="4644136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3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64400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644008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64400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868272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86827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586827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86814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586814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2411760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241176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241176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24117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2411760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1186"/>
            <a:ext cx="8640960" cy="5166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7240"/>
            <a:ext cx="8640960" cy="3887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7902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1074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074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9996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07520"/>
            <a:ext cx="8928992" cy="326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8"/>
            <a:ext cx="8928992" cy="4284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5053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7520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6566"/>
            <a:ext cx="8496944" cy="74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2920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8352928" cy="34436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37876"/>
            <a:ext cx="8352928" cy="483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59" cy="20695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6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1806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74012"/>
            <a:ext cx="8784974" cy="44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9170"/>
            <a:ext cx="8784976" cy="44079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0755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0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4144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064209"/>
            <a:ext cx="7200799" cy="2749167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04664"/>
            <a:ext cx="7200800" cy="50443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2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343150"/>
            <a:ext cx="8640960" cy="1285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343150"/>
            <a:ext cx="8640959" cy="130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324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13995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139952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139952" y="3558279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139952" y="4134399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364216" y="242094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21382"/>
            <a:ext cx="6192688" cy="449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8512"/>
            <a:ext cx="6192688" cy="21663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1348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060847"/>
            <a:ext cx="8640959" cy="663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711" y="2723892"/>
            <a:ext cx="8640959" cy="47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1" y="4581128"/>
            <a:ext cx="8268418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91" y="4575940"/>
            <a:ext cx="8268418" cy="137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0" y="908720"/>
            <a:ext cx="3918186" cy="370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332" y="836712"/>
            <a:ext cx="1178172" cy="3312369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9" y="404664"/>
            <a:ext cx="7776862" cy="49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656" y="1124745"/>
            <a:ext cx="3566720" cy="3024336"/>
          </a:xfrm>
          <a:prstGeom prst="rect">
            <a:avLst/>
          </a:prstGeom>
        </p:spPr>
      </p:pic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0036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3309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4230"/>
            <a:ext cx="8352930" cy="13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4982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55332"/>
            <a:ext cx="8496942" cy="3514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5257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2655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44750"/>
            <a:ext cx="8352926" cy="2188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44750"/>
            <a:ext cx="8352930" cy="21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556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63934"/>
            <a:ext cx="7632848" cy="3077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2221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0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844824"/>
            <a:ext cx="8352932" cy="14729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47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6797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9023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82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6" name="Rectangle 75">
            <a:hlinkClick r:id="rId3" action="ppaction://hlinksldjump"/>
          </p:cNvPr>
          <p:cNvSpPr/>
          <p:nvPr/>
        </p:nvSpPr>
        <p:spPr>
          <a:xfrm>
            <a:off x="291581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91581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91581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915944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58024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580112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580112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558011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5580112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5580112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4" y="4172328"/>
            <a:ext cx="7344812" cy="2641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04664"/>
            <a:ext cx="7344814" cy="4922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1537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92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29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1401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37518"/>
            <a:ext cx="8640958" cy="3731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43806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227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29659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404663"/>
            <a:ext cx="8640958" cy="2965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3467013"/>
            <a:ext cx="6821488" cy="22999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5" y="3442579"/>
            <a:ext cx="6821489" cy="232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28800"/>
            <a:ext cx="8640958" cy="212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789040"/>
            <a:ext cx="8640958" cy="1205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3016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53202"/>
            <a:ext cx="6192688" cy="64601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75656" y="353202"/>
            <a:ext cx="6192688" cy="602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5656" y="6381328"/>
            <a:ext cx="6192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9146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920880" cy="54637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8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1603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9" y="1052735"/>
            <a:ext cx="8496944" cy="416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879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498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8241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81" y="446612"/>
            <a:ext cx="5095438" cy="6294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24281" y="446611"/>
            <a:ext cx="5095438" cy="629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1132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360668"/>
            <a:ext cx="8640960" cy="2236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2009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276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81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2476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0" y="692696"/>
            <a:ext cx="8640960" cy="424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95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9762"/>
            <a:ext cx="4464496" cy="4244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600710"/>
            <a:ext cx="4464496" cy="22126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76" y="4281112"/>
            <a:ext cx="4742879" cy="5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26" y="404662"/>
            <a:ext cx="6192882" cy="63367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51526" y="380609"/>
            <a:ext cx="6192882" cy="63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5" y="404664"/>
            <a:ext cx="6768927" cy="57109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505" y="404664"/>
            <a:ext cx="6748179" cy="5710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8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5" y="476672"/>
            <a:ext cx="5760990" cy="62162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506" y="404664"/>
            <a:ext cx="5760990" cy="6288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1572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1259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420888"/>
            <a:ext cx="7200798" cy="8668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1602" y="2420888"/>
            <a:ext cx="7200798" cy="86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1205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184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2827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628799"/>
            <a:ext cx="8496942" cy="228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418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019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2060848"/>
            <a:ext cx="8640959" cy="101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8616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678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0728"/>
            <a:ext cx="7056784" cy="61986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43607" y="470727"/>
            <a:ext cx="7056785" cy="619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1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6186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57189"/>
            <a:ext cx="6768752" cy="59436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27" y="476672"/>
            <a:ext cx="5687946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680" y="470727"/>
            <a:ext cx="5724293" cy="634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2990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65602"/>
            <a:ext cx="8640960" cy="32717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80728"/>
            <a:ext cx="8640960" cy="403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180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88840"/>
            <a:ext cx="8784973" cy="123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4693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12250"/>
            <a:ext cx="8640958" cy="2225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2394"/>
            <a:ext cx="8640960" cy="4370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5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1246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2"/>
            <a:ext cx="8784973" cy="110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828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653136"/>
            <a:ext cx="8064894" cy="158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891304"/>
            <a:ext cx="8064894" cy="4913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784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872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79558"/>
            <a:ext cx="8640957" cy="28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8851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7762"/>
            <a:ext cx="8640958" cy="3961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856"/>
            <a:ext cx="8640960" cy="4111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2379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28768"/>
            <a:ext cx="8496944" cy="1904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109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3602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6977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2060848"/>
            <a:ext cx="8640957" cy="69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2574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36912"/>
            <a:ext cx="8496940" cy="35502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38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76672"/>
            <a:ext cx="8640956" cy="56040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443205"/>
            <a:ext cx="8640957" cy="563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7584"/>
            <a:ext cx="8496944" cy="5259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8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7670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2132855"/>
            <a:ext cx="8640957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2564904"/>
            <a:ext cx="8640957" cy="33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12994"/>
            <a:ext cx="8640958" cy="45523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35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61433"/>
            <a:ext cx="8640958" cy="55351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661433"/>
            <a:ext cx="8640957" cy="552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4133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7412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685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885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8"/>
            <a:ext cx="8496944" cy="91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5839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20024"/>
            <a:ext cx="8640958" cy="4017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606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1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9689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96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25622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362514"/>
            <a:ext cx="8640958" cy="180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5003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916832"/>
            <a:ext cx="8562974" cy="12275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916832"/>
            <a:ext cx="8562975" cy="122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562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6822"/>
            <a:ext cx="8640960" cy="443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245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40368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001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6"/>
            <a:ext cx="8496944" cy="100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5340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688</Words>
  <Application>Microsoft Office PowerPoint</Application>
  <PresentationFormat>On-screen Show (4:3)</PresentationFormat>
  <Paragraphs>256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Comic Sans MS</vt:lpstr>
      <vt:lpstr>Theme1</vt:lpstr>
      <vt:lpstr>Circles &amp; Sectors</vt:lpstr>
      <vt:lpstr>Circles &amp; Sectors</vt:lpstr>
      <vt:lpstr>Circles &amp; Sectors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2021-08-22T08:35:43Z</dcterms:modified>
</cp:coreProperties>
</file>