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1040" r:id="rId2"/>
    <p:sldId id="1041" r:id="rId3"/>
    <p:sldId id="1042" r:id="rId4"/>
    <p:sldId id="1043" r:id="rId5"/>
    <p:sldId id="1044" r:id="rId6"/>
    <p:sldId id="1045" r:id="rId7"/>
    <p:sldId id="1046" r:id="rId8"/>
    <p:sldId id="1047" r:id="rId9"/>
    <p:sldId id="1048" r:id="rId10"/>
    <p:sldId id="1049" r:id="rId11"/>
    <p:sldId id="1050" r:id="rId12"/>
    <p:sldId id="1051" r:id="rId13"/>
    <p:sldId id="1052" r:id="rId14"/>
    <p:sldId id="1053" r:id="rId15"/>
    <p:sldId id="1054" r:id="rId16"/>
    <p:sldId id="1055" r:id="rId17"/>
    <p:sldId id="1056" r:id="rId18"/>
    <p:sldId id="1057" r:id="rId19"/>
    <p:sldId id="1058" r:id="rId20"/>
    <p:sldId id="1059" r:id="rId21"/>
    <p:sldId id="1060" r:id="rId22"/>
    <p:sldId id="1061" r:id="rId23"/>
    <p:sldId id="1062" r:id="rId24"/>
    <p:sldId id="1063" r:id="rId25"/>
    <p:sldId id="1064" r:id="rId26"/>
    <p:sldId id="1065" r:id="rId27"/>
    <p:sldId id="1066" r:id="rId28"/>
    <p:sldId id="1067" r:id="rId29"/>
    <p:sldId id="1068" r:id="rId30"/>
    <p:sldId id="1069" r:id="rId31"/>
    <p:sldId id="1070" r:id="rId32"/>
    <p:sldId id="1071" r:id="rId33"/>
    <p:sldId id="1072" r:id="rId34"/>
    <p:sldId id="1073" r:id="rId35"/>
    <p:sldId id="1074" r:id="rId36"/>
    <p:sldId id="1075" r:id="rId37"/>
    <p:sldId id="1076" r:id="rId38"/>
    <p:sldId id="1077" r:id="rId39"/>
    <p:sldId id="1078" r:id="rId40"/>
    <p:sldId id="1079" r:id="rId41"/>
    <p:sldId id="1080" r:id="rId42"/>
    <p:sldId id="1081" r:id="rId43"/>
    <p:sldId id="1082" r:id="rId44"/>
    <p:sldId id="1083" r:id="rId45"/>
    <p:sldId id="1084" r:id="rId46"/>
    <p:sldId id="1085" r:id="rId47"/>
    <p:sldId id="1086" r:id="rId48"/>
    <p:sldId id="1087" r:id="rId49"/>
    <p:sldId id="1088" r:id="rId50"/>
    <p:sldId id="1089" r:id="rId51"/>
    <p:sldId id="1090" r:id="rId52"/>
    <p:sldId id="1091" r:id="rId53"/>
    <p:sldId id="1092" r:id="rId54"/>
    <p:sldId id="1093" r:id="rId55"/>
    <p:sldId id="1094" r:id="rId56"/>
    <p:sldId id="1095" r:id="rId57"/>
    <p:sldId id="1096" r:id="rId58"/>
    <p:sldId id="1097" r:id="rId59"/>
    <p:sldId id="1098" r:id="rId60"/>
    <p:sldId id="1099" r:id="rId61"/>
    <p:sldId id="1100" r:id="rId62"/>
    <p:sldId id="1101" r:id="rId63"/>
    <p:sldId id="1102" r:id="rId64"/>
    <p:sldId id="1103" r:id="rId65"/>
    <p:sldId id="1104" r:id="rId66"/>
    <p:sldId id="1105" r:id="rId67"/>
    <p:sldId id="1106" r:id="rId68"/>
    <p:sldId id="1107" r:id="rId69"/>
    <p:sldId id="1108" r:id="rId70"/>
    <p:sldId id="1109" r:id="rId71"/>
    <p:sldId id="1110" r:id="rId72"/>
    <p:sldId id="1111" r:id="rId73"/>
    <p:sldId id="1112" r:id="rId74"/>
    <p:sldId id="1113" r:id="rId75"/>
    <p:sldId id="1114" r:id="rId76"/>
    <p:sldId id="1115" r:id="rId77"/>
    <p:sldId id="1116" r:id="rId78"/>
    <p:sldId id="1117" r:id="rId79"/>
    <p:sldId id="1118" r:id="rId80"/>
    <p:sldId id="1119" r:id="rId81"/>
    <p:sldId id="1120" r:id="rId82"/>
    <p:sldId id="1121" r:id="rId83"/>
    <p:sldId id="1122" r:id="rId84"/>
    <p:sldId id="1123" r:id="rId85"/>
    <p:sldId id="1124" r:id="rId86"/>
    <p:sldId id="1125" r:id="rId87"/>
    <p:sldId id="1126" r:id="rId88"/>
    <p:sldId id="1127" r:id="rId89"/>
    <p:sldId id="1128" r:id="rId90"/>
    <p:sldId id="1129" r:id="rId91"/>
    <p:sldId id="1130" r:id="rId92"/>
    <p:sldId id="1131" r:id="rId93"/>
    <p:sldId id="1132" r:id="rId94"/>
    <p:sldId id="1133" r:id="rId95"/>
    <p:sldId id="1134" r:id="rId96"/>
    <p:sldId id="1135" r:id="rId97"/>
    <p:sldId id="1136" r:id="rId98"/>
    <p:sldId id="1137" r:id="rId99"/>
    <p:sldId id="1138" r:id="rId100"/>
    <p:sldId id="1139" r:id="rId101"/>
    <p:sldId id="1140" r:id="rId102"/>
    <p:sldId id="1141" r:id="rId103"/>
    <p:sldId id="1142" r:id="rId104"/>
    <p:sldId id="1143" r:id="rId105"/>
    <p:sldId id="1144" r:id="rId106"/>
    <p:sldId id="1145" r:id="rId107"/>
    <p:sldId id="1146" r:id="rId108"/>
    <p:sldId id="1147" r:id="rId109"/>
    <p:sldId id="1148" r:id="rId110"/>
    <p:sldId id="1149" r:id="rId111"/>
    <p:sldId id="1150" r:id="rId112"/>
    <p:sldId id="1151" r:id="rId113"/>
    <p:sldId id="1152" r:id="rId114"/>
    <p:sldId id="1153" r:id="rId115"/>
    <p:sldId id="1154" r:id="rId116"/>
    <p:sldId id="1155" r:id="rId117"/>
    <p:sldId id="1156" r:id="rId118"/>
    <p:sldId id="1157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08" autoAdjust="0"/>
    <p:restoredTop sz="96433" autoAdjust="0"/>
  </p:normalViewPr>
  <p:slideViewPr>
    <p:cSldViewPr>
      <p:cViewPr varScale="1">
        <p:scale>
          <a:sx n="115" d="100"/>
          <a:sy n="115" d="100"/>
        </p:scale>
        <p:origin x="1698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07/11/2020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1.xml"/><Relationship Id="rId7" Type="http://schemas.openxmlformats.org/officeDocument/2006/relationships/slide" Target="slide1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10.xml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9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01.xml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0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03.xml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0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05.xml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0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slide" Target="slide12.xml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7.xml"/><Relationship Id="rId5" Type="http://schemas.openxmlformats.org/officeDocument/2006/relationships/image" Target="../media/image3.png"/><Relationship Id="rId4" Type="http://schemas.openxmlformats.org/officeDocument/2006/relationships/image" Target="../media/image19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0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09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10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0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1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199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13.xml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203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15.xml"/><Relationship Id="rId4" Type="http://schemas.openxmlformats.org/officeDocument/2006/relationships/image" Target="../media/image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1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17.xml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1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slide" Target="slide33.xml"/><Relationship Id="rId18" Type="http://schemas.openxmlformats.org/officeDocument/2006/relationships/slide" Target="slide43.xml"/><Relationship Id="rId26" Type="http://schemas.openxmlformats.org/officeDocument/2006/relationships/slide" Target="slide59.xml"/><Relationship Id="rId39" Type="http://schemas.openxmlformats.org/officeDocument/2006/relationships/slide" Target="slide85.xml"/><Relationship Id="rId21" Type="http://schemas.openxmlformats.org/officeDocument/2006/relationships/slide" Target="slide12.xml"/><Relationship Id="rId34" Type="http://schemas.openxmlformats.org/officeDocument/2006/relationships/slide" Target="slide75.xml"/><Relationship Id="rId42" Type="http://schemas.openxmlformats.org/officeDocument/2006/relationships/slide" Target="slide91.xml"/><Relationship Id="rId47" Type="http://schemas.openxmlformats.org/officeDocument/2006/relationships/slide" Target="slide101.xml"/><Relationship Id="rId50" Type="http://schemas.openxmlformats.org/officeDocument/2006/relationships/slide" Target="slide107.xml"/><Relationship Id="rId55" Type="http://schemas.openxmlformats.org/officeDocument/2006/relationships/slide" Target="slide117.xml"/><Relationship Id="rId7" Type="http://schemas.openxmlformats.org/officeDocument/2006/relationships/slide" Target="slide25.xml"/><Relationship Id="rId12" Type="http://schemas.openxmlformats.org/officeDocument/2006/relationships/slide" Target="slide31.xml"/><Relationship Id="rId17" Type="http://schemas.openxmlformats.org/officeDocument/2006/relationships/slide" Target="slide41.xml"/><Relationship Id="rId25" Type="http://schemas.openxmlformats.org/officeDocument/2006/relationships/slide" Target="slide57.xml"/><Relationship Id="rId33" Type="http://schemas.openxmlformats.org/officeDocument/2006/relationships/slide" Target="slide73.xml"/><Relationship Id="rId38" Type="http://schemas.openxmlformats.org/officeDocument/2006/relationships/slide" Target="slide83.xml"/><Relationship Id="rId46" Type="http://schemas.openxmlformats.org/officeDocument/2006/relationships/slide" Target="slide99.xml"/><Relationship Id="rId2" Type="http://schemas.openxmlformats.org/officeDocument/2006/relationships/slide" Target="slide49.xml"/><Relationship Id="rId16" Type="http://schemas.openxmlformats.org/officeDocument/2006/relationships/slide" Target="slide39.xml"/><Relationship Id="rId20" Type="http://schemas.openxmlformats.org/officeDocument/2006/relationships/slide" Target="slide47.xml"/><Relationship Id="rId29" Type="http://schemas.openxmlformats.org/officeDocument/2006/relationships/slide" Target="slide65.xml"/><Relationship Id="rId41" Type="http://schemas.openxmlformats.org/officeDocument/2006/relationships/slide" Target="slide89.xml"/><Relationship Id="rId54" Type="http://schemas.openxmlformats.org/officeDocument/2006/relationships/slide" Target="slide1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slide" Target="slide29.xml"/><Relationship Id="rId24" Type="http://schemas.openxmlformats.org/officeDocument/2006/relationships/slide" Target="slide55.xml"/><Relationship Id="rId32" Type="http://schemas.openxmlformats.org/officeDocument/2006/relationships/slide" Target="slide71.xml"/><Relationship Id="rId37" Type="http://schemas.openxmlformats.org/officeDocument/2006/relationships/slide" Target="slide81.xml"/><Relationship Id="rId40" Type="http://schemas.openxmlformats.org/officeDocument/2006/relationships/slide" Target="slide87.xml"/><Relationship Id="rId45" Type="http://schemas.openxmlformats.org/officeDocument/2006/relationships/slide" Target="slide97.xml"/><Relationship Id="rId53" Type="http://schemas.openxmlformats.org/officeDocument/2006/relationships/slide" Target="slide113.xml"/><Relationship Id="rId5" Type="http://schemas.openxmlformats.org/officeDocument/2006/relationships/slide" Target="slide21.xml"/><Relationship Id="rId15" Type="http://schemas.openxmlformats.org/officeDocument/2006/relationships/slide" Target="slide37.xml"/><Relationship Id="rId23" Type="http://schemas.openxmlformats.org/officeDocument/2006/relationships/slide" Target="slide53.xml"/><Relationship Id="rId28" Type="http://schemas.openxmlformats.org/officeDocument/2006/relationships/slide" Target="slide63.xml"/><Relationship Id="rId36" Type="http://schemas.openxmlformats.org/officeDocument/2006/relationships/slide" Target="slide79.xml"/><Relationship Id="rId49" Type="http://schemas.openxmlformats.org/officeDocument/2006/relationships/slide" Target="slide105.xml"/><Relationship Id="rId10" Type="http://schemas.openxmlformats.org/officeDocument/2006/relationships/slide" Target="slide27.xml"/><Relationship Id="rId19" Type="http://schemas.openxmlformats.org/officeDocument/2006/relationships/slide" Target="slide45.xml"/><Relationship Id="rId31" Type="http://schemas.openxmlformats.org/officeDocument/2006/relationships/slide" Target="slide69.xml"/><Relationship Id="rId44" Type="http://schemas.openxmlformats.org/officeDocument/2006/relationships/slide" Target="slide95.xml"/><Relationship Id="rId52" Type="http://schemas.openxmlformats.org/officeDocument/2006/relationships/slide" Target="slide111.xml"/><Relationship Id="rId4" Type="http://schemas.openxmlformats.org/officeDocument/2006/relationships/slide" Target="slide19.xml"/><Relationship Id="rId9" Type="http://schemas.openxmlformats.org/officeDocument/2006/relationships/slide" Target="slide15.xml"/><Relationship Id="rId14" Type="http://schemas.openxmlformats.org/officeDocument/2006/relationships/slide" Target="slide35.xml"/><Relationship Id="rId22" Type="http://schemas.openxmlformats.org/officeDocument/2006/relationships/slide" Target="slide51.xml"/><Relationship Id="rId27" Type="http://schemas.openxmlformats.org/officeDocument/2006/relationships/slide" Target="slide61.xml"/><Relationship Id="rId30" Type="http://schemas.openxmlformats.org/officeDocument/2006/relationships/slide" Target="slide67.xml"/><Relationship Id="rId35" Type="http://schemas.openxmlformats.org/officeDocument/2006/relationships/slide" Target="slide77.xml"/><Relationship Id="rId43" Type="http://schemas.openxmlformats.org/officeDocument/2006/relationships/slide" Target="slide93.xml"/><Relationship Id="rId48" Type="http://schemas.openxmlformats.org/officeDocument/2006/relationships/slide" Target="slide103.xml"/><Relationship Id="rId56" Type="http://schemas.openxmlformats.org/officeDocument/2006/relationships/slide" Target="slide1.xml"/><Relationship Id="rId8" Type="http://schemas.openxmlformats.org/officeDocument/2006/relationships/slide" Target="slide13.xml"/><Relationship Id="rId51" Type="http://schemas.openxmlformats.org/officeDocument/2006/relationships/slide" Target="slide109.xml"/><Relationship Id="rId3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1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1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slide" Target="slide19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slide" Target="slide12.xml"/><Relationship Id="rId5" Type="http://schemas.openxmlformats.org/officeDocument/2006/relationships/image" Target="../media/image37.png"/><Relationship Id="rId10" Type="http://schemas.openxmlformats.org/officeDocument/2006/relationships/slide" Target="slide21.xml"/><Relationship Id="rId4" Type="http://schemas.openxmlformats.org/officeDocument/2006/relationships/image" Target="../media/image36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23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.png"/><Relationship Id="rId7" Type="http://schemas.openxmlformats.org/officeDocument/2006/relationships/slide" Target="slide25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slide" Target="slide27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slide" Target="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2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33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35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slide" Target="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slide" Target="slide12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9.xml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4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slide" Target="slide12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5" Type="http://schemas.openxmlformats.org/officeDocument/2006/relationships/image" Target="../media/image3.pn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45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87.png"/><Relationship Id="rId4" Type="http://schemas.openxmlformats.org/officeDocument/2006/relationships/slide" Target="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4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89.png"/><Relationship Id="rId7" Type="http://schemas.openxmlformats.org/officeDocument/2006/relationships/slide" Target="slide4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slide" Target="slide12.xml"/><Relationship Id="rId4" Type="http://schemas.openxmlformats.org/officeDocument/2006/relationships/slide" Target="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53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57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59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6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61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63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65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slide" Target="slide12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7.xml"/><Relationship Id="rId5" Type="http://schemas.openxmlformats.org/officeDocument/2006/relationships/image" Target="../media/image120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6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71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73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75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75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77.xml"/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slide" Target="slide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slide" Target="slide12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9.xml"/><Relationship Id="rId5" Type="http://schemas.openxmlformats.org/officeDocument/2006/relationships/image" Target="../media/image3.png"/><Relationship Id="rId4" Type="http://schemas.openxmlformats.org/officeDocument/2006/relationships/image" Target="../media/image1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slide" Target="slide8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slide" Target="slide12.xm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1.xml"/><Relationship Id="rId5" Type="http://schemas.openxmlformats.org/officeDocument/2006/relationships/image" Target="../media/image3.png"/><Relationship Id="rId4" Type="http://schemas.openxmlformats.org/officeDocument/2006/relationships/image" Target="../media/image14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8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83.xml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8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slide" Target="slide12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5.xml"/><Relationship Id="rId5" Type="http://schemas.openxmlformats.org/officeDocument/2006/relationships/image" Target="../media/image3.png"/><Relationship Id="rId4" Type="http://schemas.openxmlformats.org/officeDocument/2006/relationships/image" Target="../media/image15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8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slide" Target="slide12.xm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7.xml"/><Relationship Id="rId5" Type="http://schemas.openxmlformats.org/officeDocument/2006/relationships/image" Target="../media/image3.png"/><Relationship Id="rId4" Type="http://schemas.openxmlformats.org/officeDocument/2006/relationships/image" Target="../media/image15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8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8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slide" Target="slide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8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91.xml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9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93.xml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9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0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95.xml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4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slide" Target="slide12.xml"/><Relationship Id="rId4" Type="http://schemas.openxmlformats.org/officeDocument/2006/relationships/slide" Target="slide9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2.xml"/><Relationship Id="rId4" Type="http://schemas.openxmlformats.org/officeDocument/2006/relationships/slide" Target="slide9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99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Circles &amp; Sectors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2" action="ppaction://hlinksldjump"/>
          </p:cNvPr>
          <p:cNvSpPr/>
          <p:nvPr/>
        </p:nvSpPr>
        <p:spPr>
          <a:xfrm>
            <a:off x="3996064" y="162885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3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2650" y="6525343"/>
            <a:ext cx="1711038" cy="2880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3996064" y="22048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3995936" y="278092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1HR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3995936" y="335693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2</a:t>
            </a:r>
            <a:r>
              <a:rPr lang="en-GB" sz="1400" b="1" dirty="0" smtClean="0">
                <a:latin typeface="Comic Sans MS" panose="030F0702030302020204" pitchFamily="66" charset="0"/>
              </a:rPr>
              <a:t>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Old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3995936" y="393305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HR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0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370558"/>
            <a:ext cx="8496942" cy="4298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417024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86003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4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412776"/>
            <a:ext cx="8784974" cy="310221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404651"/>
            <a:ext cx="8784973" cy="3110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20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4581128"/>
            <a:ext cx="8640958" cy="2067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547603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3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4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41" y="1628800"/>
            <a:ext cx="8786118" cy="240323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1628800"/>
            <a:ext cx="8784973" cy="2403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20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673562"/>
            <a:ext cx="8784974" cy="2995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8784976" cy="463133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3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8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60848"/>
            <a:ext cx="8784976" cy="150870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2060847"/>
            <a:ext cx="8784973" cy="1508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1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52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5042"/>
            <a:ext cx="8640960" cy="403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94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3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8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291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1556792"/>
            <a:ext cx="8784973" cy="2918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20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31116"/>
            <a:ext cx="8784976" cy="378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41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142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3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784976" cy="152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2607370"/>
            <a:ext cx="8784973" cy="762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1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3" y="1844824"/>
            <a:ext cx="8784976" cy="762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 animBg="1"/>
      <p:bldP spid="2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37524"/>
            <a:ext cx="8640960" cy="433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3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3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196752"/>
            <a:ext cx="8640958" cy="311315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20" y="1196752"/>
            <a:ext cx="8640960" cy="31131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86003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2019 1H Q9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43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52736"/>
            <a:ext cx="8784974" cy="400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3" y="1052736"/>
            <a:ext cx="8784972" cy="4006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1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0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89238"/>
            <a:ext cx="8640960" cy="382393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3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0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708920"/>
            <a:ext cx="8352926" cy="64051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395537" y="2718790"/>
            <a:ext cx="8352926" cy="630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20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6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83348"/>
            <a:ext cx="8640960" cy="26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315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3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8640960" cy="22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25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492896"/>
            <a:ext cx="8352926" cy="113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395537" y="2492896"/>
            <a:ext cx="8352926" cy="1130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1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75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85880"/>
            <a:ext cx="8496944" cy="261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61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3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11324"/>
            <a:ext cx="8496944" cy="121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7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8784976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2276872"/>
            <a:ext cx="8784976" cy="1026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20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91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8496944" cy="388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373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3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784976" cy="203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179512" y="1772816"/>
            <a:ext cx="8784976" cy="2039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6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latin typeface="Comic Sans MS" panose="030F0702030302020204" pitchFamily="66" charset="0"/>
              </a:rPr>
              <a:t>Circles &amp; Sectors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3347864" y="119675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3" action="ppaction://hlinksldjump"/>
          </p:cNvPr>
          <p:cNvSpPr/>
          <p:nvPr/>
        </p:nvSpPr>
        <p:spPr>
          <a:xfrm>
            <a:off x="863696" y="234893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863696" y="29250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hlinkClick r:id="rId5" action="ppaction://hlinksldjump"/>
          </p:cNvPr>
          <p:cNvSpPr/>
          <p:nvPr/>
        </p:nvSpPr>
        <p:spPr>
          <a:xfrm>
            <a:off x="863696" y="350100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2" name="Rectangle 31">
            <a:hlinkClick r:id="rId6" action="ppaction://hlinksldjump"/>
          </p:cNvPr>
          <p:cNvSpPr/>
          <p:nvPr/>
        </p:nvSpPr>
        <p:spPr>
          <a:xfrm>
            <a:off x="863696" y="40771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hlinkClick r:id="rId7" action="ppaction://hlinksldjump"/>
          </p:cNvPr>
          <p:cNvSpPr/>
          <p:nvPr/>
        </p:nvSpPr>
        <p:spPr>
          <a:xfrm>
            <a:off x="863696" y="465319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9" name="Rectangle 38">
            <a:hlinkClick r:id="rId8" action="ppaction://hlinksldjump"/>
          </p:cNvPr>
          <p:cNvSpPr/>
          <p:nvPr/>
        </p:nvSpPr>
        <p:spPr>
          <a:xfrm>
            <a:off x="863696" y="119675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Rectangle 39">
            <a:hlinkClick r:id="rId9" action="ppaction://hlinksldjump"/>
          </p:cNvPr>
          <p:cNvSpPr/>
          <p:nvPr/>
        </p:nvSpPr>
        <p:spPr>
          <a:xfrm>
            <a:off x="863696" y="177287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2" name="Rectangle 41">
            <a:hlinkClick r:id="rId10" action="ppaction://hlinksldjump"/>
          </p:cNvPr>
          <p:cNvSpPr/>
          <p:nvPr/>
        </p:nvSpPr>
        <p:spPr>
          <a:xfrm>
            <a:off x="863696" y="52292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3" name="Rectangle 42">
            <a:hlinkClick r:id="rId11" action="ppaction://hlinksldjump"/>
          </p:cNvPr>
          <p:cNvSpPr/>
          <p:nvPr/>
        </p:nvSpPr>
        <p:spPr>
          <a:xfrm>
            <a:off x="863696" y="580537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7" name="Rectangle 46">
            <a:hlinkClick r:id="rId12" action="ppaction://hlinksldjump"/>
          </p:cNvPr>
          <p:cNvSpPr/>
          <p:nvPr/>
        </p:nvSpPr>
        <p:spPr>
          <a:xfrm>
            <a:off x="2123856" y="11967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1" name="Rectangle 50">
            <a:hlinkClick r:id="rId13" action="ppaction://hlinksldjump"/>
          </p:cNvPr>
          <p:cNvSpPr/>
          <p:nvPr/>
        </p:nvSpPr>
        <p:spPr>
          <a:xfrm>
            <a:off x="2123856" y="177281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14" action="ppaction://hlinksldjump"/>
          </p:cNvPr>
          <p:cNvSpPr/>
          <p:nvPr/>
        </p:nvSpPr>
        <p:spPr>
          <a:xfrm>
            <a:off x="2123856" y="234888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hlinkClick r:id="rId15" action="ppaction://hlinksldjump"/>
          </p:cNvPr>
          <p:cNvSpPr/>
          <p:nvPr/>
        </p:nvSpPr>
        <p:spPr>
          <a:xfrm>
            <a:off x="2123856" y="292500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hlinkClick r:id="rId16" action="ppaction://hlinksldjump"/>
          </p:cNvPr>
          <p:cNvSpPr/>
          <p:nvPr/>
        </p:nvSpPr>
        <p:spPr>
          <a:xfrm>
            <a:off x="2123728" y="350106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8" name="Rectangle 57">
            <a:hlinkClick r:id="rId17" action="ppaction://hlinksldjump"/>
          </p:cNvPr>
          <p:cNvSpPr/>
          <p:nvPr/>
        </p:nvSpPr>
        <p:spPr>
          <a:xfrm>
            <a:off x="2123856" y="40771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9" name="Rectangle 58">
            <a:hlinkClick r:id="rId18" action="ppaction://hlinksldjump"/>
          </p:cNvPr>
          <p:cNvSpPr/>
          <p:nvPr/>
        </p:nvSpPr>
        <p:spPr>
          <a:xfrm>
            <a:off x="2123856" y="465319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hlinkClick r:id="rId19" action="ppaction://hlinksldjump"/>
          </p:cNvPr>
          <p:cNvSpPr/>
          <p:nvPr/>
        </p:nvSpPr>
        <p:spPr>
          <a:xfrm>
            <a:off x="2123728" y="52292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</a:t>
            </a:r>
          </a:p>
          <a:p>
            <a:pPr algn="ctr"/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2" name="Rectangle 61">
            <a:hlinkClick r:id="rId20" action="ppaction://hlinksldjump"/>
          </p:cNvPr>
          <p:cNvSpPr/>
          <p:nvPr/>
        </p:nvSpPr>
        <p:spPr>
          <a:xfrm>
            <a:off x="2123856" y="580532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</a:t>
            </a:r>
          </a:p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8" name="Rectangle 67">
            <a:hlinkClick r:id="rId21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2650" y="6525343"/>
            <a:ext cx="1711038" cy="2880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Compound Shapes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0" name="Rectangle 29">
            <a:hlinkClick r:id="rId22" action="ppaction://hlinksldjump"/>
          </p:cNvPr>
          <p:cNvSpPr/>
          <p:nvPr/>
        </p:nvSpPr>
        <p:spPr>
          <a:xfrm>
            <a:off x="3347864" y="177287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1" name="Rectangle 30">
            <a:hlinkClick r:id="rId23" action="ppaction://hlinksldjump"/>
          </p:cNvPr>
          <p:cNvSpPr/>
          <p:nvPr/>
        </p:nvSpPr>
        <p:spPr>
          <a:xfrm>
            <a:off x="3347864" y="234893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3347864" y="2925000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25" action="ppaction://hlinksldjump"/>
          </p:cNvPr>
          <p:cNvSpPr/>
          <p:nvPr/>
        </p:nvSpPr>
        <p:spPr>
          <a:xfrm>
            <a:off x="3347864" y="350106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3347864" y="407712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hlinkClick r:id="rId27" action="ppaction://hlinksldjump"/>
          </p:cNvPr>
          <p:cNvSpPr/>
          <p:nvPr/>
        </p:nvSpPr>
        <p:spPr>
          <a:xfrm>
            <a:off x="3347864" y="465319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28" action="ppaction://hlinksldjump"/>
          </p:cNvPr>
          <p:cNvSpPr/>
          <p:nvPr/>
        </p:nvSpPr>
        <p:spPr>
          <a:xfrm>
            <a:off x="3347864" y="522925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1" name="Rectangle 40">
            <a:hlinkClick r:id="rId29" action="ppaction://hlinksldjump"/>
          </p:cNvPr>
          <p:cNvSpPr/>
          <p:nvPr/>
        </p:nvSpPr>
        <p:spPr>
          <a:xfrm>
            <a:off x="3347864" y="580532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hlinkClick r:id="rId30" action="ppaction://hlinksldjump"/>
          </p:cNvPr>
          <p:cNvSpPr/>
          <p:nvPr/>
        </p:nvSpPr>
        <p:spPr>
          <a:xfrm>
            <a:off x="4572128" y="1196808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5" name="Rectangle 44">
            <a:hlinkClick r:id="rId31" action="ppaction://hlinksldjump"/>
          </p:cNvPr>
          <p:cNvSpPr/>
          <p:nvPr/>
        </p:nvSpPr>
        <p:spPr>
          <a:xfrm>
            <a:off x="4572000" y="177287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hlinkClick r:id="rId32" action="ppaction://hlinksldjump"/>
          </p:cNvPr>
          <p:cNvSpPr/>
          <p:nvPr/>
        </p:nvSpPr>
        <p:spPr>
          <a:xfrm>
            <a:off x="4572000" y="234893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hlinkClick r:id="rId33" action="ppaction://hlinksldjump"/>
          </p:cNvPr>
          <p:cNvSpPr/>
          <p:nvPr/>
        </p:nvSpPr>
        <p:spPr>
          <a:xfrm>
            <a:off x="4572000" y="292494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hlinkClick r:id="rId34" action="ppaction://hlinksldjump"/>
          </p:cNvPr>
          <p:cNvSpPr/>
          <p:nvPr/>
        </p:nvSpPr>
        <p:spPr>
          <a:xfrm>
            <a:off x="4572000" y="350106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hlinkClick r:id="rId35" action="ppaction://hlinksldjump"/>
          </p:cNvPr>
          <p:cNvSpPr/>
          <p:nvPr/>
        </p:nvSpPr>
        <p:spPr>
          <a:xfrm>
            <a:off x="4572000" y="40771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hlinkClick r:id="rId36" action="ppaction://hlinksldjump"/>
          </p:cNvPr>
          <p:cNvSpPr/>
          <p:nvPr/>
        </p:nvSpPr>
        <p:spPr>
          <a:xfrm>
            <a:off x="4572000" y="465319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3" name="Rectangle 52">
            <a:hlinkClick r:id="rId37" action="ppaction://hlinksldjump"/>
          </p:cNvPr>
          <p:cNvSpPr/>
          <p:nvPr/>
        </p:nvSpPr>
        <p:spPr>
          <a:xfrm>
            <a:off x="4572000" y="52292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57" name="Rectangle 56">
            <a:hlinkClick r:id="rId38" action="ppaction://hlinksldjump"/>
          </p:cNvPr>
          <p:cNvSpPr/>
          <p:nvPr/>
        </p:nvSpPr>
        <p:spPr>
          <a:xfrm>
            <a:off x="4572000" y="580532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hlinkClick r:id="rId39" action="ppaction://hlinksldjump"/>
          </p:cNvPr>
          <p:cNvSpPr/>
          <p:nvPr/>
        </p:nvSpPr>
        <p:spPr>
          <a:xfrm>
            <a:off x="5796264" y="119675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3" name="Rectangle 62">
            <a:hlinkClick r:id="rId40" action="ppaction://hlinksldjump"/>
          </p:cNvPr>
          <p:cNvSpPr/>
          <p:nvPr/>
        </p:nvSpPr>
        <p:spPr>
          <a:xfrm>
            <a:off x="5796136" y="1772872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hlinkClick r:id="rId41" action="ppaction://hlinksldjump"/>
          </p:cNvPr>
          <p:cNvSpPr/>
          <p:nvPr/>
        </p:nvSpPr>
        <p:spPr>
          <a:xfrm>
            <a:off x="5796136" y="234888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67" name="Rectangle 66">
            <a:hlinkClick r:id="rId42" action="ppaction://hlinksldjump"/>
          </p:cNvPr>
          <p:cNvSpPr/>
          <p:nvPr/>
        </p:nvSpPr>
        <p:spPr>
          <a:xfrm>
            <a:off x="5796136" y="292500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hlinkClick r:id="rId43" action="ppaction://hlinksldjump"/>
          </p:cNvPr>
          <p:cNvSpPr/>
          <p:nvPr/>
        </p:nvSpPr>
        <p:spPr>
          <a:xfrm>
            <a:off x="5796136" y="3501064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4" name="Rectangle 73">
            <a:hlinkClick r:id="rId44" action="ppaction://hlinksldjump"/>
          </p:cNvPr>
          <p:cNvSpPr/>
          <p:nvPr/>
        </p:nvSpPr>
        <p:spPr>
          <a:xfrm>
            <a:off x="5796136" y="40771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hlinkClick r:id="rId45" action="ppaction://hlinksldjump"/>
          </p:cNvPr>
          <p:cNvSpPr/>
          <p:nvPr/>
        </p:nvSpPr>
        <p:spPr>
          <a:xfrm>
            <a:off x="5796136" y="465319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6" name="Rectangle 75">
            <a:hlinkClick r:id="rId46" action="ppaction://hlinksldjump"/>
          </p:cNvPr>
          <p:cNvSpPr/>
          <p:nvPr/>
        </p:nvSpPr>
        <p:spPr>
          <a:xfrm>
            <a:off x="5796136" y="522925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7" name="Rectangle 76">
            <a:hlinkClick r:id="rId47" action="ppaction://hlinksldjump"/>
          </p:cNvPr>
          <p:cNvSpPr/>
          <p:nvPr/>
        </p:nvSpPr>
        <p:spPr>
          <a:xfrm>
            <a:off x="5796136" y="580532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3HR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8" name="Rectangle 77">
            <a:hlinkClick r:id="rId48" action="ppaction://hlinksldjump"/>
          </p:cNvPr>
          <p:cNvSpPr/>
          <p:nvPr/>
        </p:nvSpPr>
        <p:spPr>
          <a:xfrm>
            <a:off x="7020400" y="119675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79" name="Rectangle 78">
            <a:hlinkClick r:id="rId49" action="ppaction://hlinksldjump"/>
          </p:cNvPr>
          <p:cNvSpPr/>
          <p:nvPr/>
        </p:nvSpPr>
        <p:spPr>
          <a:xfrm>
            <a:off x="7020272" y="177287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4H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0" name="Rectangle 79">
            <a:hlinkClick r:id="rId50" action="ppaction://hlinksldjump"/>
          </p:cNvPr>
          <p:cNvSpPr/>
          <p:nvPr/>
        </p:nvSpPr>
        <p:spPr>
          <a:xfrm>
            <a:off x="7020272" y="2348936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2017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1" name="Rectangle 80">
            <a:hlinkClick r:id="rId51" action="ppaction://hlinksldjump"/>
          </p:cNvPr>
          <p:cNvSpPr/>
          <p:nvPr/>
        </p:nvSpPr>
        <p:spPr>
          <a:xfrm>
            <a:off x="7020272" y="2925000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2017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2" name="Rectangle 81">
            <a:hlinkClick r:id="rId52" action="ppaction://hlinksldjump"/>
          </p:cNvPr>
          <p:cNvSpPr/>
          <p:nvPr/>
        </p:nvSpPr>
        <p:spPr>
          <a:xfrm>
            <a:off x="7020272" y="3501064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4H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3" name="Rectangle 82">
            <a:hlinkClick r:id="rId53" action="ppaction://hlinksldjump"/>
          </p:cNvPr>
          <p:cNvSpPr/>
          <p:nvPr/>
        </p:nvSpPr>
        <p:spPr>
          <a:xfrm>
            <a:off x="7020272" y="4077128"/>
            <a:ext cx="1152000" cy="50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2018 3HR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4" name="Rectangle 83">
            <a:hlinkClick r:id="rId54" action="ppaction://hlinksldjump"/>
          </p:cNvPr>
          <p:cNvSpPr/>
          <p:nvPr/>
        </p:nvSpPr>
        <p:spPr>
          <a:xfrm>
            <a:off x="7020272" y="4653192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5" name="Rectangle 84">
            <a:hlinkClick r:id="rId55" action="ppaction://hlinksldjump"/>
          </p:cNvPr>
          <p:cNvSpPr/>
          <p:nvPr/>
        </p:nvSpPr>
        <p:spPr>
          <a:xfrm>
            <a:off x="7020272" y="5229256"/>
            <a:ext cx="1152000" cy="504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2018 4HR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86" name="Rectangle 85">
            <a:hlinkClick r:id="rId56" action="ppaction://hlinksldjump"/>
          </p:cNvPr>
          <p:cNvSpPr/>
          <p:nvPr/>
        </p:nvSpPr>
        <p:spPr>
          <a:xfrm>
            <a:off x="7920956" y="51036"/>
            <a:ext cx="1152000" cy="504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New Spec Q’s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345007"/>
            <a:ext cx="5256586" cy="306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3371138"/>
            <a:ext cx="5256584" cy="272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6093296"/>
            <a:ext cx="5256584" cy="69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860032" y="35482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26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238375"/>
            <a:ext cx="8208913" cy="143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2238374"/>
            <a:ext cx="8208912" cy="398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3" y="2636911"/>
            <a:ext cx="8208913" cy="1031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4860032" y="35482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19" idx="3"/>
            <a:endCxn id="16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6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404664"/>
            <a:ext cx="7488832" cy="627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3" idx="3"/>
            <a:endCxn id="17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8208912" cy="95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2204864"/>
            <a:ext cx="8208912" cy="951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2004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1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66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3" y="5467868"/>
            <a:ext cx="6048674" cy="1345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645024"/>
            <a:ext cx="6048672" cy="1807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332656"/>
            <a:ext cx="6048672" cy="4654218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6" action="ppaction://hlinksldjump"/>
          </p:cNvPr>
          <p:cNvSpPr/>
          <p:nvPr/>
        </p:nvSpPr>
        <p:spPr>
          <a:xfrm>
            <a:off x="486003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0" idx="3"/>
            <a:endCxn id="23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664" y="5445224"/>
            <a:ext cx="6048672" cy="489144"/>
          </a:xfrm>
          <a:prstGeom prst="rect">
            <a:avLst/>
          </a:prstGeom>
        </p:spPr>
      </p:pic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2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7" y="1781293"/>
            <a:ext cx="8496946" cy="329541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7" y="1781293"/>
            <a:ext cx="8496946" cy="1381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3162386"/>
            <a:ext cx="8496946" cy="1914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860032" y="35482"/>
            <a:ext cx="180020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2004 4H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7" idx="3"/>
            <a:endCxn id="1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5726834"/>
            <a:ext cx="7344814" cy="10865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04664"/>
            <a:ext cx="7344816" cy="2038062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9" idx="3"/>
            <a:endCxn id="23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2" y="2420888"/>
            <a:ext cx="7344816" cy="3412072"/>
          </a:xfrm>
          <a:prstGeom prst="rect">
            <a:avLst/>
          </a:prstGeom>
        </p:spPr>
      </p:pic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3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450506"/>
            <a:ext cx="8640958" cy="3218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169570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860032" y="35482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4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50548"/>
            <a:ext cx="8496944" cy="1606444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323527" y="1700808"/>
            <a:ext cx="8496946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528" y="2348880"/>
            <a:ext cx="849694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2005 4H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16" idx="3"/>
            <a:endCxn id="1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5877272"/>
            <a:ext cx="4464496" cy="924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32656"/>
            <a:ext cx="4464496" cy="2142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492896"/>
            <a:ext cx="4464496" cy="1328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3789040"/>
            <a:ext cx="4464496" cy="441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4221088"/>
            <a:ext cx="4464496" cy="4331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9752" y="4653136"/>
            <a:ext cx="4464496" cy="5868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752" y="5229200"/>
            <a:ext cx="4464496" cy="103374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6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hlinkClick r:id="rId11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318565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340768"/>
            <a:ext cx="8496944" cy="525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3528" y="1866198"/>
            <a:ext cx="8496944" cy="1418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3284984"/>
            <a:ext cx="849694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3645024"/>
            <a:ext cx="8496944" cy="8813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D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2006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4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92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501008"/>
            <a:ext cx="8640958" cy="2680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04664"/>
            <a:ext cx="8640960" cy="419856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5" name="Straight Arrow Connector 24"/>
          <p:cNvCxnSpPr>
            <a:stCxn id="15" idx="3"/>
            <a:endCxn id="2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556792"/>
            <a:ext cx="8640958" cy="13664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0" y="1556792"/>
            <a:ext cx="8640960" cy="1366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2006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1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47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5611224"/>
            <a:ext cx="4752528" cy="120215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91002"/>
            <a:ext cx="4752528" cy="1525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1860804"/>
            <a:ext cx="4752528" cy="1208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3068960"/>
            <a:ext cx="4752528" cy="2667526"/>
          </a:xfrm>
          <a:prstGeom prst="rect">
            <a:avLst/>
          </a:prstGeom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7" idx="3"/>
            <a:endCxn id="2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16832"/>
            <a:ext cx="8496944" cy="134385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1916830"/>
            <a:ext cx="8496944" cy="432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2348878"/>
            <a:ext cx="8496944" cy="911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2007 4H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4" idx="3"/>
            <a:endCxn id="19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3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661248"/>
            <a:ext cx="6624736" cy="1168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797152"/>
            <a:ext cx="6624736" cy="1189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836712"/>
            <a:ext cx="6624736" cy="35110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632" y="332656"/>
            <a:ext cx="6624736" cy="49989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7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smtClean="0">
                <a:latin typeface="Comic Sans MS" panose="030F0702030302020204" pitchFamily="66" charset="0"/>
              </a:rPr>
              <a:t>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22" idx="3"/>
            <a:endCxn id="2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633" y="4293096"/>
            <a:ext cx="6624734" cy="528646"/>
          </a:xfrm>
          <a:prstGeom prst="rect">
            <a:avLst/>
          </a:prstGeom>
        </p:spPr>
      </p:pic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6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060849"/>
            <a:ext cx="8496942" cy="109730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060848"/>
            <a:ext cx="8496944" cy="288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2348882"/>
            <a:ext cx="8496944" cy="288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3528" y="2636913"/>
            <a:ext cx="8496944" cy="521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</a:t>
            </a:r>
            <a:r>
              <a:rPr lang="en-GB" sz="1400" b="1" smtClean="0">
                <a:latin typeface="Comic Sans MS" panose="030F0702030302020204" pitchFamily="66" charset="0"/>
              </a:rPr>
              <a:t>3H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4" idx="3"/>
            <a:endCxn id="19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31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284984"/>
            <a:ext cx="8208912" cy="2920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8208912" cy="362908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3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3448"/>
            <a:ext cx="8640958" cy="294964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19" y="1343447"/>
            <a:ext cx="8640959" cy="2949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860032" y="35482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SAM 1H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060848"/>
            <a:ext cx="8496942" cy="108581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060848"/>
            <a:ext cx="8496944" cy="1085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2007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7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2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4" idx="3"/>
            <a:endCxn id="2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836712"/>
            <a:ext cx="8640960" cy="4411166"/>
          </a:xfrm>
          <a:prstGeom prst="rect">
            <a:avLst/>
          </a:prstGeom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32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132856"/>
            <a:ext cx="8496942" cy="110236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23528" y="2132855"/>
            <a:ext cx="8496944" cy="11023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2008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1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5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251038"/>
            <a:ext cx="8208912" cy="2058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8208912" cy="51565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4" name="Straight Arrow Connector 23"/>
          <p:cNvCxnSpPr>
            <a:stCxn id="15" idx="3"/>
            <a:endCxn id="2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4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84784"/>
            <a:ext cx="8496942" cy="2661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3529" y="1484784"/>
            <a:ext cx="8496942" cy="2661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2008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1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7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869160"/>
            <a:ext cx="7632848" cy="179662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32656"/>
            <a:ext cx="7632848" cy="4673406"/>
          </a:xfrm>
          <a:prstGeom prst="rect">
            <a:avLst/>
          </a:prstGeom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0" idx="3"/>
            <a:endCxn id="17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68760"/>
            <a:ext cx="8640958" cy="30473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1268759"/>
            <a:ext cx="8640958" cy="3047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2009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2" idx="3"/>
            <a:endCxn id="18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954496"/>
            <a:ext cx="6768752" cy="18588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0" idx="3"/>
            <a:endCxn id="17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490682"/>
            <a:ext cx="6768752" cy="490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980728"/>
            <a:ext cx="6768752" cy="3946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624" y="4907342"/>
            <a:ext cx="6768752" cy="969930"/>
          </a:xfrm>
          <a:prstGeom prst="rect">
            <a:avLst/>
          </a:prstGeom>
        </p:spPr>
      </p:pic>
      <p:sp>
        <p:nvSpPr>
          <p:cNvPr id="20" name="Rectangle 19">
            <a:hlinkClick r:id="rId8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5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132856"/>
            <a:ext cx="8640956" cy="10616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2092" y="2132856"/>
            <a:ext cx="8640958" cy="288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2" y="2420888"/>
            <a:ext cx="8640956" cy="773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2009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3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1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5600341"/>
            <a:ext cx="7123624" cy="1215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9" y="362445"/>
            <a:ext cx="7123624" cy="736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9" y="1052736"/>
            <a:ext cx="7123624" cy="457870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0" idx="3"/>
            <a:endCxn id="17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8064896" cy="3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8064896" cy="151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40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4860032" y="35482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3" y="1916832"/>
            <a:ext cx="8640954" cy="1062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2092" y="1916831"/>
            <a:ext cx="864095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251522" y="2204864"/>
            <a:ext cx="8640956" cy="774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2" idx="3"/>
            <a:endCxn id="18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795278"/>
            <a:ext cx="8496942" cy="34420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35586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0" idx="3"/>
            <a:endCxn id="17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3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2" y="2276872"/>
            <a:ext cx="8639816" cy="9058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2092" y="2276872"/>
            <a:ext cx="8640958" cy="915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2009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2" idx="3"/>
            <a:endCxn id="18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32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357768"/>
            <a:ext cx="6912768" cy="1455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996952"/>
            <a:ext cx="6912768" cy="28997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32656"/>
            <a:ext cx="6912768" cy="269436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0" idx="3"/>
            <a:endCxn id="17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7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4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3" y="1844824"/>
            <a:ext cx="8639814" cy="21054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2092" y="1844822"/>
            <a:ext cx="8640958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2092" y="2348880"/>
            <a:ext cx="8639815" cy="1601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3H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4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8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132776"/>
            <a:ext cx="8640958" cy="3104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404664"/>
            <a:ext cx="8640958" cy="335427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0" idx="3"/>
            <a:endCxn id="17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1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2" y="2132856"/>
            <a:ext cx="8639816" cy="7355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2092" y="2132856"/>
            <a:ext cx="8640958" cy="735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2010 4H Q17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8" name="Straight Arrow Connector 17"/>
          <p:cNvCxnSpPr>
            <a:stCxn id="21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2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802388"/>
            <a:ext cx="7344816" cy="301098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2" name="Straight Arrow Connector 21"/>
          <p:cNvCxnSpPr>
            <a:stCxn id="20" idx="3"/>
            <a:endCxn id="17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37248"/>
            <a:ext cx="7344816" cy="3927856"/>
          </a:xfrm>
          <a:prstGeom prst="rect">
            <a:avLst/>
          </a:prstGeom>
        </p:spPr>
      </p:pic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4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76874"/>
            <a:ext cx="8640958" cy="13769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521" y="2276872"/>
            <a:ext cx="8640958" cy="832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51521" y="3109350"/>
            <a:ext cx="8640958" cy="544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Nov 2010 3H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4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2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30" y="436580"/>
            <a:ext cx="4896542" cy="234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30" y="2786768"/>
            <a:ext cx="4896542" cy="42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30" y="3212976"/>
            <a:ext cx="4896540" cy="283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30" y="6021288"/>
            <a:ext cx="4896540" cy="70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hlinkClick r:id="rId7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9632"/>
            <a:ext cx="8640960" cy="236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20" y="1929632"/>
            <a:ext cx="8640960" cy="2368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860032" y="35482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2018 </a:t>
            </a:r>
            <a:r>
              <a:rPr lang="en-GB" sz="1400" b="1" dirty="0">
                <a:latin typeface="Comic Sans MS" panose="030F0702030302020204" pitchFamily="66" charset="0"/>
              </a:rPr>
              <a:t>1</a:t>
            </a:r>
            <a:r>
              <a:rPr lang="en-GB" sz="1400" b="1" dirty="0" smtClean="0">
                <a:latin typeface="Comic Sans MS" panose="030F0702030302020204" pitchFamily="66" charset="0"/>
              </a:rPr>
              <a:t>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3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02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047750"/>
            <a:ext cx="8208913" cy="314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1047750"/>
            <a:ext cx="8208912" cy="1733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3" y="2780927"/>
            <a:ext cx="8208913" cy="140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2011 3H Q15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19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604988"/>
            <a:ext cx="7632848" cy="113638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407216"/>
            <a:ext cx="7632848" cy="3813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76" y="4167822"/>
            <a:ext cx="7632848" cy="1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9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4"/>
            <a:ext cx="8640958" cy="100090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204862"/>
            <a:ext cx="8640958" cy="1000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2012 3H Q18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1" name="Straight Arrow Connector 20"/>
          <p:cNvCxnSpPr>
            <a:stCxn id="24" idx="3"/>
            <a:endCxn id="20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3068960"/>
            <a:ext cx="8496942" cy="3622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8496944" cy="426251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4784"/>
            <a:ext cx="8640958" cy="285665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484783"/>
            <a:ext cx="8640958" cy="2856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2012 3H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7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7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496944" cy="429932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492896"/>
            <a:ext cx="8640956" cy="77691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492896"/>
            <a:ext cx="8640958" cy="776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2013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2" idx="3"/>
            <a:endCxn id="18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6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14" y="3710370"/>
            <a:ext cx="8637972" cy="2958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14" y="384072"/>
            <a:ext cx="8637972" cy="484512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5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340768"/>
            <a:ext cx="8640958" cy="33315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247343"/>
            <a:ext cx="8640958" cy="3424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187220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 Q21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7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09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593048"/>
            <a:ext cx="8496944" cy="4076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6816"/>
            <a:ext cx="8496944" cy="460636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9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86300"/>
            <a:ext cx="8640960" cy="42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80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86003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988840"/>
            <a:ext cx="8640958" cy="159321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988839"/>
            <a:ext cx="8640958" cy="1593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2013 3HR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2" idx="3"/>
            <a:endCxn id="18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9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1" y="2348880"/>
            <a:ext cx="8797498" cy="4321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8784976" cy="447259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1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483148"/>
            <a:ext cx="8640958" cy="331400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1483147"/>
            <a:ext cx="8640958" cy="33140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3H Q12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7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3605910"/>
            <a:ext cx="8784974" cy="3063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3826"/>
            <a:ext cx="8784976" cy="525541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9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348880"/>
            <a:ext cx="8640956" cy="7431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348880"/>
            <a:ext cx="8640958" cy="743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2014 4H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2" idx="3"/>
            <a:endCxn id="18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356992"/>
            <a:ext cx="8640960" cy="3259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16582"/>
            <a:ext cx="8640960" cy="524466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17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45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2" y="2060848"/>
            <a:ext cx="8640956" cy="219230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51521" y="2060847"/>
            <a:ext cx="8640958" cy="2192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Q13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7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48" y="5085184"/>
            <a:ext cx="7399304" cy="1718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47" y="3985852"/>
            <a:ext cx="7399306" cy="181941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47" y="404664"/>
            <a:ext cx="7399306" cy="4261870"/>
          </a:xfrm>
          <a:prstGeom prst="rect">
            <a:avLst/>
          </a:prstGeom>
        </p:spPr>
      </p:pic>
      <p:sp>
        <p:nvSpPr>
          <p:cNvPr id="19" name="Rectangle 18">
            <a:hlinkClick r:id="rId6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4" idx="3"/>
            <a:endCxn id="19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7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6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628800"/>
            <a:ext cx="8784974" cy="2426856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628799"/>
            <a:ext cx="8784973" cy="86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492896"/>
            <a:ext cx="8784973" cy="156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3H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4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8640960" cy="435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297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4" idx="3"/>
            <a:endCxn id="19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6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60" cy="273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1520" y="1556792"/>
            <a:ext cx="8640960" cy="2736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8" name="Rectangle 17">
            <a:hlinkClick r:id="rId4" action="ppaction://hlinksldjump"/>
          </p:cNvPr>
          <p:cNvSpPr/>
          <p:nvPr/>
        </p:nvSpPr>
        <p:spPr>
          <a:xfrm>
            <a:off x="486003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1HR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>
            <a:stCxn id="20" idx="3"/>
            <a:endCxn id="18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0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5094"/>
            <a:ext cx="8784976" cy="100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495094"/>
            <a:ext cx="8784973" cy="357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852936"/>
            <a:ext cx="8784973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</a:t>
            </a:r>
            <a:r>
              <a:rPr lang="en-GB" sz="1400" b="1" dirty="0" err="1" smtClean="0">
                <a:latin typeface="Comic Sans MS" panose="030F0702030302020204" pitchFamily="66" charset="0"/>
              </a:rPr>
              <a:t>i</a:t>
            </a:r>
            <a:r>
              <a:rPr lang="en-GB" sz="1400" b="1" dirty="0" smtClean="0">
                <a:latin typeface="Comic Sans MS" panose="030F0702030302020204" pitchFamily="66" charset="0"/>
              </a:rPr>
              <a:t>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 Q3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1" idx="3"/>
            <a:endCxn id="13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9512" y="3140968"/>
            <a:ext cx="8784973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 (ii)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898254"/>
            <a:ext cx="8640960" cy="27711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2913"/>
            <a:ext cx="8640960" cy="512573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4" idx="3"/>
            <a:endCxn id="19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92896"/>
            <a:ext cx="8784976" cy="8895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495094"/>
            <a:ext cx="8784973" cy="887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2014 4HR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4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7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8640960" cy="360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36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4" idx="3"/>
            <a:endCxn id="19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8784976" cy="104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495094"/>
            <a:ext cx="8784973" cy="1047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20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8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2618"/>
            <a:ext cx="8640960" cy="422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25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0" name="Straight Arrow Connector 19"/>
          <p:cNvCxnSpPr>
            <a:stCxn id="24" idx="3"/>
            <a:endCxn id="19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4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291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484784"/>
            <a:ext cx="8784973" cy="2916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1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5805264"/>
            <a:ext cx="4752528" cy="100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16832"/>
            <a:ext cx="4752528" cy="1572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484784"/>
            <a:ext cx="4752528" cy="1700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332656"/>
            <a:ext cx="4752528" cy="180159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736" y="3486734"/>
            <a:ext cx="4752528" cy="2822586"/>
          </a:xfrm>
          <a:prstGeom prst="rect">
            <a:avLst/>
          </a:prstGeom>
        </p:spPr>
      </p:pic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9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340768"/>
            <a:ext cx="8784974" cy="2968302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1916832"/>
            <a:ext cx="8784973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3068960"/>
            <a:ext cx="8784973" cy="124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1336198"/>
            <a:ext cx="8784973" cy="580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2015 4HR Q2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5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0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28302"/>
            <a:ext cx="8640960" cy="3985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196752"/>
            <a:ext cx="8640958" cy="3615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86448"/>
            <a:ext cx="8640960" cy="2322472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4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2780928"/>
            <a:ext cx="8064894" cy="38376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04664"/>
            <a:ext cx="8064896" cy="5331634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486003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23" name="Straight Arrow Connector 22"/>
          <p:cNvCxnSpPr>
            <a:stCxn id="24" idx="3"/>
            <a:endCxn id="22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76872"/>
            <a:ext cx="8784976" cy="127211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636912"/>
            <a:ext cx="8784973" cy="912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2276870"/>
            <a:ext cx="8784973" cy="360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 Q6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1" idx="3"/>
            <a:endCxn id="13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7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80702"/>
            <a:ext cx="8352928" cy="4132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924944"/>
            <a:ext cx="8352928" cy="29895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32656"/>
            <a:ext cx="8352928" cy="4402370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73076"/>
            <a:ext cx="8784976" cy="411184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79512" y="2708920"/>
            <a:ext cx="8784973" cy="2776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1373075"/>
            <a:ext cx="8784973" cy="13358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2160240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2015 3HR Q19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2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1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41140"/>
            <a:ext cx="8784976" cy="4528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74656"/>
            <a:ext cx="8784976" cy="449450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4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124744"/>
            <a:ext cx="8784974" cy="374840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124743"/>
            <a:ext cx="8784973" cy="37484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2015 4HR Q20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1" idx="3"/>
            <a:endCxn id="13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5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589842"/>
            <a:ext cx="8640958" cy="4079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2" y="5126366"/>
            <a:ext cx="8640956" cy="6068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404664"/>
            <a:ext cx="8640958" cy="473540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56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82078"/>
            <a:ext cx="8784976" cy="5023324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548680"/>
            <a:ext cx="8784973" cy="5076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</a:t>
            </a:r>
            <a:r>
              <a:rPr lang="en-GB" sz="1400" b="1" dirty="0">
                <a:latin typeface="Comic Sans MS" panose="030F0702030302020204" pitchFamily="66" charset="0"/>
              </a:rPr>
              <a:t>4</a:t>
            </a:r>
            <a:r>
              <a:rPr lang="en-GB" sz="1400" b="1" dirty="0" smtClean="0">
                <a:latin typeface="Comic Sans MS" panose="030F0702030302020204" pitchFamily="66" charset="0"/>
              </a:rPr>
              <a:t>H Q24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9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83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12976"/>
            <a:ext cx="8640960" cy="3595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429000"/>
            <a:ext cx="8640958" cy="2539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32656"/>
            <a:ext cx="8640960" cy="3755938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6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0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132856"/>
            <a:ext cx="8784976" cy="11261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2132856"/>
            <a:ext cx="8784973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3HR Q5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6" name="Straight Arrow Connector 15"/>
          <p:cNvCxnSpPr>
            <a:stCxn id="21" idx="3"/>
            <a:endCxn id="13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12" y="2420888"/>
            <a:ext cx="8784973" cy="838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B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8640960" cy="37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547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5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8640958" cy="505191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520" y="548679"/>
            <a:ext cx="8640960" cy="5051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4860032" y="35482"/>
            <a:ext cx="1944216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2019 2HR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4" name="Straight Arrow Connector 13"/>
          <p:cNvCxnSpPr>
            <a:stCxn id="16" idx="3"/>
            <a:endCxn id="13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8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8784976" cy="218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772816"/>
            <a:ext cx="8784973" cy="2181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2016 4HR Q11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3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1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31048"/>
            <a:ext cx="8640960" cy="4438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2398"/>
            <a:ext cx="8640960" cy="4084714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3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36912"/>
            <a:ext cx="8784976" cy="725620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2636912"/>
            <a:ext cx="8784973" cy="725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 Q10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20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5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6828"/>
            <a:ext cx="8640960" cy="440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430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9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380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268760"/>
            <a:ext cx="8784973" cy="3805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May 2016 3HR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1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9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12720"/>
            <a:ext cx="8496944" cy="315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482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9200"/>
            <a:ext cx="8496944" cy="55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6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8784976" cy="116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2132856"/>
            <a:ext cx="8784973" cy="116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June 2016 4HR Q7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3" name="Straight Arrow Connector 12"/>
          <p:cNvCxnSpPr>
            <a:stCxn id="20" idx="3"/>
            <a:endCxn id="11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35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13" y="4149080"/>
            <a:ext cx="6531774" cy="263940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112" y="404664"/>
            <a:ext cx="6506248" cy="3877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112" y="4280912"/>
            <a:ext cx="6506248" cy="159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3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16832"/>
            <a:ext cx="8784974" cy="1914928"/>
          </a:xfrm>
          <a:prstGeom prst="rect">
            <a:avLst/>
          </a:prstGeom>
        </p:spPr>
      </p:pic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735569"/>
            <a:ext cx="1197768" cy="1197768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79512" y="1916831"/>
            <a:ext cx="8784973" cy="1914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A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Q4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5" name="Straight Arrow Connector 14"/>
          <p:cNvCxnSpPr>
            <a:stCxn id="21" idx="3"/>
            <a:endCxn id="14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2204864"/>
            <a:ext cx="8640958" cy="44343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9426"/>
            <a:ext cx="8640960" cy="4067686"/>
          </a:xfrm>
          <a:prstGeom prst="rect">
            <a:avLst/>
          </a:prstGeom>
        </p:spPr>
      </p:pic>
      <p:pic>
        <p:nvPicPr>
          <p:cNvPr id="1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903486"/>
            <a:ext cx="1296144" cy="861935"/>
          </a:xfrm>
          <a:prstGeom prst="rect">
            <a:avLst/>
          </a:prstGeom>
          <a:noFill/>
        </p:spPr>
      </p:pic>
      <p:sp>
        <p:nvSpPr>
          <p:cNvPr id="15" name="Rectangle 14">
            <a:hlinkClick r:id="rId5" action="ppaction://hlinksldjump"/>
          </p:cNvPr>
          <p:cNvSpPr/>
          <p:nvPr/>
        </p:nvSpPr>
        <p:spPr>
          <a:xfrm>
            <a:off x="4860032" y="35482"/>
            <a:ext cx="2232248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Jan 2017 </a:t>
            </a:r>
            <a:r>
              <a:rPr lang="en-GB" sz="1400" b="1" dirty="0">
                <a:latin typeface="Comic Sans MS" panose="030F0702030302020204" pitchFamily="66" charset="0"/>
              </a:rPr>
              <a:t>3</a:t>
            </a:r>
            <a:r>
              <a:rPr lang="en-GB" sz="1400" b="1" dirty="0" smtClean="0">
                <a:latin typeface="Comic Sans MS" panose="030F0702030302020204" pitchFamily="66" charset="0"/>
              </a:rPr>
              <a:t>H Q22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  <p:cxnSp>
        <p:nvCxnSpPr>
          <p:cNvPr id="17" name="Straight Arrow Connector 16"/>
          <p:cNvCxnSpPr>
            <a:stCxn id="25" idx="3"/>
            <a:endCxn id="15" idx="1"/>
          </p:cNvCxnSpPr>
          <p:nvPr/>
        </p:nvCxnSpPr>
        <p:spPr>
          <a:xfrm flipV="1">
            <a:off x="4067944" y="184069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2339752" y="35483"/>
            <a:ext cx="1728192" cy="297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latin typeface="Comic Sans MS" panose="030F0702030302020204" pitchFamily="66" charset="0"/>
              </a:rPr>
              <a:t>Circles &amp; Sectors</a:t>
            </a:r>
            <a:endParaRPr lang="en-GB" sz="1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1079</TotalTime>
  <Words>1150</Words>
  <Application>Microsoft Office PowerPoint</Application>
  <PresentationFormat>On-screen Show (4:3)</PresentationFormat>
  <Paragraphs>402</Paragraphs>
  <Slides>118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3" baseType="lpstr">
      <vt:lpstr>Arial</vt:lpstr>
      <vt:lpstr>Calibri</vt:lpstr>
      <vt:lpstr>Calibri Light</vt:lpstr>
      <vt:lpstr>Comic Sans MS</vt:lpstr>
      <vt:lpstr>Theme1</vt:lpstr>
      <vt:lpstr>Circles &amp; Sectors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Circles &amp; Sectors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711</cp:revision>
  <dcterms:created xsi:type="dcterms:W3CDTF">2014-02-21T20:01:10Z</dcterms:created>
  <dcterms:modified xsi:type="dcterms:W3CDTF">2020-11-07T22:20:14Z</dcterms:modified>
</cp:coreProperties>
</file>