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68" name="Rectangle 67">
            <a:hlinkClick r:id="rId2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2650" y="6525343"/>
            <a:ext cx="1711038" cy="2880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6" name="Rectangle 75">
            <a:hlinkClick r:id="rId3" action="ppaction://hlinksldjump"/>
          </p:cNvPr>
          <p:cNvSpPr/>
          <p:nvPr/>
        </p:nvSpPr>
        <p:spPr>
          <a:xfrm>
            <a:off x="2915816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915816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915816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915944" y="41490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580240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5580112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580112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5580112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5580112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5580112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636912"/>
            <a:ext cx="8496940" cy="35502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38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76672"/>
            <a:ext cx="8640956" cy="56040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443205"/>
            <a:ext cx="8640957" cy="5637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52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77584"/>
            <a:ext cx="8496944" cy="52597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02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76704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2132855"/>
            <a:ext cx="8640957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1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1" y="2564904"/>
            <a:ext cx="8640957" cy="334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12994"/>
            <a:ext cx="8640958" cy="45523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35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61433"/>
            <a:ext cx="8640958" cy="55351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661433"/>
            <a:ext cx="8640957" cy="5529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40508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239124"/>
            <a:ext cx="7632846" cy="350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45190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0229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700808"/>
            <a:ext cx="8562976" cy="18319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700808"/>
            <a:ext cx="8562975" cy="183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2977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20024"/>
            <a:ext cx="8640958" cy="4017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6061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02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700808"/>
            <a:ext cx="8562976" cy="19689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700808"/>
            <a:ext cx="8562975" cy="196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7855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65602"/>
            <a:ext cx="8640960" cy="32717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5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980728"/>
            <a:ext cx="8640960" cy="403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362514"/>
            <a:ext cx="8640958" cy="1802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5003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916832"/>
            <a:ext cx="8562974" cy="12275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916832"/>
            <a:ext cx="8562975" cy="122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5329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1800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988840"/>
            <a:ext cx="8784973" cy="1230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3738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12250"/>
            <a:ext cx="8640958" cy="2225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02394"/>
            <a:ext cx="8640960" cy="43708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5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91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1246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916832"/>
            <a:ext cx="8784973" cy="1109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5331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4653136"/>
            <a:ext cx="8064894" cy="1585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891304"/>
            <a:ext cx="8064894" cy="49139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5279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8728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479558"/>
            <a:ext cx="8640957" cy="2878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2545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828768"/>
            <a:ext cx="8496944" cy="1904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31095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5985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6977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060848"/>
            <a:ext cx="8640957" cy="69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1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55802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31698</TotalTime>
  <Words>186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Circles &amp; Sectors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2830</cp:revision>
  <cp:lastPrinted>2019-03-09T08:19:56Z</cp:lastPrinted>
  <dcterms:created xsi:type="dcterms:W3CDTF">2014-02-21T20:01:10Z</dcterms:created>
  <dcterms:modified xsi:type="dcterms:W3CDTF">2020-11-10T16:50:05Z</dcterms:modified>
</cp:coreProperties>
</file>