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.xml"/><Relationship Id="rId3" Type="http://schemas.openxmlformats.org/officeDocument/2006/relationships/slide" Target="slide1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10.xml"/><Relationship Id="rId2" Type="http://schemas.openxmlformats.org/officeDocument/2006/relationships/slide" Target="slide1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16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slide" Target="slide14.xml"/><Relationship Id="rId9" Type="http://schemas.openxmlformats.org/officeDocument/2006/relationships/slide" Target="slide24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.xml"/><Relationship Id="rId5" Type="http://schemas.openxmlformats.org/officeDocument/2006/relationships/image" Target="../media/image34.png"/><Relationship Id="rId10" Type="http://schemas.openxmlformats.org/officeDocument/2006/relationships/slide" Target="slide20.xml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39" name="Rectangle 38">
            <a:hlinkClick r:id="rId2" action="ppaction://hlinksldjump"/>
          </p:cNvPr>
          <p:cNvSpPr/>
          <p:nvPr/>
        </p:nvSpPr>
        <p:spPr>
          <a:xfrm>
            <a:off x="4644136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3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650" y="6525343"/>
            <a:ext cx="1711038" cy="288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644008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64400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868272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86827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86827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586814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86814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2411760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241176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241176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241176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2411760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07520"/>
            <a:ext cx="8928992" cy="326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928992" cy="4284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0480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7520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6566"/>
            <a:ext cx="8496944" cy="74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7503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2976"/>
            <a:ext cx="8352928" cy="34436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37876"/>
            <a:ext cx="8352928" cy="483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59" cy="20695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6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3750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74012"/>
            <a:ext cx="8784974" cy="44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9170"/>
            <a:ext cx="8784976" cy="44079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075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0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3782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64209"/>
            <a:ext cx="7200799" cy="2749167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04664"/>
            <a:ext cx="7200800" cy="50443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3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343150"/>
            <a:ext cx="8640960" cy="1285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343150"/>
            <a:ext cx="8640959" cy="13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0332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21382"/>
            <a:ext cx="6192688" cy="449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8512"/>
            <a:ext cx="6192688" cy="21663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11348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060847"/>
            <a:ext cx="8640959" cy="663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5711" y="2723892"/>
            <a:ext cx="8640959" cy="47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60668"/>
            <a:ext cx="8640960" cy="2236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2009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1" y="4581128"/>
            <a:ext cx="8268418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1" y="4575940"/>
            <a:ext cx="8268418" cy="137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90" y="908720"/>
            <a:ext cx="3918186" cy="370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32" y="836712"/>
            <a:ext cx="1178172" cy="3312369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9" y="404664"/>
            <a:ext cx="7776862" cy="49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656" y="1124745"/>
            <a:ext cx="3566720" cy="3024336"/>
          </a:xfrm>
          <a:prstGeom prst="rect">
            <a:avLst/>
          </a:prstGeom>
        </p:spPr>
      </p:pic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2498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33096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0"/>
            <a:ext cx="8352930" cy="13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6347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55332"/>
            <a:ext cx="8496942" cy="3514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5257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496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44750"/>
            <a:ext cx="8352926" cy="2188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44750"/>
            <a:ext cx="8352930" cy="21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7976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63934"/>
            <a:ext cx="7632848" cy="3077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2221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9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844824"/>
            <a:ext cx="8352932" cy="14729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47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6469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4912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5522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4" y="4172328"/>
            <a:ext cx="7344812" cy="2641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04664"/>
            <a:ext cx="7344814" cy="4922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3572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2921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29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6889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019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060848"/>
            <a:ext cx="8640959" cy="101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1082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37518"/>
            <a:ext cx="8640958" cy="3731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43806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367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4664"/>
            <a:ext cx="8640956" cy="29659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404663"/>
            <a:ext cx="8640958" cy="2965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6" y="3467013"/>
            <a:ext cx="6821488" cy="22999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5" y="3442579"/>
            <a:ext cx="6821489" cy="232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7762"/>
            <a:ext cx="8640958" cy="3961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856"/>
            <a:ext cx="8640960" cy="4111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1008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885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8"/>
            <a:ext cx="8496944" cy="91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6018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36822"/>
            <a:ext cx="8640960" cy="4432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245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1868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1001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00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8094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1186"/>
            <a:ext cx="8640960" cy="5166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7240"/>
            <a:ext cx="8640960" cy="3887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6013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16832"/>
            <a:ext cx="8496942" cy="10744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07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337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31683</TotalTime>
  <Words>295</Words>
  <Application>Microsoft Office PowerPoint</Application>
  <PresentationFormat>On-screen Show (4:3)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Circles &amp; Sectors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2831</cp:revision>
  <cp:lastPrinted>2019-03-09T08:19:56Z</cp:lastPrinted>
  <dcterms:created xsi:type="dcterms:W3CDTF">2014-02-21T20:01:10Z</dcterms:created>
  <dcterms:modified xsi:type="dcterms:W3CDTF">2020-11-10T15:40:10Z</dcterms:modified>
</cp:coreProperties>
</file>