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 varScale="1">
        <p:scale>
          <a:sx n="110" d="100"/>
          <a:sy n="110" d="100"/>
        </p:scale>
        <p:origin x="18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2.xml"/><Relationship Id="rId7" Type="http://schemas.openxmlformats.org/officeDocument/2006/relationships/slide" Target="slide11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4.xml"/><Relationship Id="rId9" Type="http://schemas.openxmlformats.org/officeDocument/2006/relationships/slide" Target="slide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5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5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59" name="Rectangle 58">
            <a:hlinkClick r:id="rId3" action="ppaction://hlinksldjump"/>
          </p:cNvPr>
          <p:cNvSpPr/>
          <p:nvPr/>
        </p:nvSpPr>
        <p:spPr>
          <a:xfrm>
            <a:off x="2843936" y="328498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248" y="6525344"/>
            <a:ext cx="989360" cy="2880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Proof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4716144" y="2708920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716016" y="32850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4716016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5940280" y="2708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5940280" y="3284984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9" action="ppaction://hlinksldjump"/>
          </p:cNvPr>
          <p:cNvSpPr/>
          <p:nvPr/>
        </p:nvSpPr>
        <p:spPr>
          <a:xfrm>
            <a:off x="5940280" y="386104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9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31934"/>
            <a:ext cx="8064896" cy="602140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39552" y="404663"/>
            <a:ext cx="8064896" cy="6048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8" idx="3"/>
            <a:endCxn id="20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391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3" idx="3"/>
            <a:endCxn id="22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8" y="442158"/>
            <a:ext cx="6336704" cy="629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8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8640960" cy="211453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51520" y="1772815"/>
            <a:ext cx="8640960" cy="2114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23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3" idx="3"/>
            <a:endCxn id="22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696" y="421207"/>
            <a:ext cx="5472608" cy="634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1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8640960" cy="573372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51520" y="404664"/>
            <a:ext cx="8640960" cy="5733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14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04664"/>
            <a:ext cx="7200800" cy="569647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3" idx="3"/>
            <a:endCxn id="22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76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994" y="404664"/>
            <a:ext cx="6821486" cy="592523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051720" y="404664"/>
            <a:ext cx="6840760" cy="5925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749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400414"/>
            <a:ext cx="4752528" cy="641296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195736" y="404664"/>
            <a:ext cx="4752528" cy="6408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2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32656"/>
            <a:ext cx="7200800" cy="583696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3" idx="3"/>
            <a:endCxn id="22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622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7" y="1340768"/>
            <a:ext cx="6143625" cy="342900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500187" y="1340767"/>
            <a:ext cx="6143625" cy="3429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5" idx="3"/>
            <a:endCxn id="17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99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78844"/>
            <a:ext cx="6624736" cy="614650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3" idx="3"/>
            <a:endCxn id="22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8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2564904"/>
            <a:ext cx="7248525" cy="8572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947737" y="2497485"/>
            <a:ext cx="7248525" cy="924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18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013176"/>
            <a:ext cx="7632848" cy="9017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04664"/>
            <a:ext cx="7632848" cy="462034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3" idx="3"/>
            <a:endCxn id="22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390" y="404664"/>
            <a:ext cx="6605050" cy="619268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927390" y="404663"/>
            <a:ext cx="6605050" cy="6192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7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416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836712"/>
            <a:ext cx="6029670" cy="25250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3" y="3456220"/>
            <a:ext cx="8064894" cy="191699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539553" y="836712"/>
            <a:ext cx="8064894" cy="4536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7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64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651" y="404664"/>
            <a:ext cx="7184698" cy="576064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3" idx="3"/>
            <a:endCxn id="22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189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31751</TotalTime>
  <Words>138</Words>
  <Application>Microsoft Office PowerPoint</Application>
  <PresentationFormat>On-screen Show (4:3)</PresentationFormat>
  <Paragraphs>59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Theme1</vt:lpstr>
      <vt:lpstr>Circle Theorems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2820</cp:revision>
  <cp:lastPrinted>2019-03-09T08:19:56Z</cp:lastPrinted>
  <dcterms:created xsi:type="dcterms:W3CDTF">2014-02-21T20:01:10Z</dcterms:created>
  <dcterms:modified xsi:type="dcterms:W3CDTF">2020-11-09T09:21:14Z</dcterms:modified>
</cp:coreProperties>
</file>