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22/08/2021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6.xml"/><Relationship Id="rId3" Type="http://schemas.openxmlformats.org/officeDocument/2006/relationships/slide" Target="slide10.xml"/><Relationship Id="rId7" Type="http://schemas.openxmlformats.org/officeDocument/2006/relationships/slide" Target="slide14.xml"/><Relationship Id="rId12" Type="http://schemas.openxmlformats.org/officeDocument/2006/relationships/slide" Target="slide4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22.xml"/><Relationship Id="rId5" Type="http://schemas.openxmlformats.org/officeDocument/2006/relationships/slide" Target="slide3.xml"/><Relationship Id="rId10" Type="http://schemas.openxmlformats.org/officeDocument/2006/relationships/slide" Target="slide20.xml"/><Relationship Id="rId4" Type="http://schemas.openxmlformats.org/officeDocument/2006/relationships/slide" Target="slide2.xml"/><Relationship Id="rId9" Type="http://schemas.openxmlformats.org/officeDocument/2006/relationships/slide" Target="slide18.xml"/><Relationship Id="rId14" Type="http://schemas.openxmlformats.org/officeDocument/2006/relationships/slide" Target="slide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6.png"/><Relationship Id="rId7" Type="http://schemas.openxmlformats.org/officeDocument/2006/relationships/slide" Target="slide1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24.xml"/><Relationship Id="rId7" Type="http://schemas.openxmlformats.org/officeDocument/2006/relationships/slide" Target="slide2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11" Type="http://schemas.openxmlformats.org/officeDocument/2006/relationships/slide" Target="slide37.xml"/><Relationship Id="rId5" Type="http://schemas.openxmlformats.org/officeDocument/2006/relationships/slide" Target="slide3.xml"/><Relationship Id="rId10" Type="http://schemas.openxmlformats.org/officeDocument/2006/relationships/slide" Target="slide35.xml"/><Relationship Id="rId4" Type="http://schemas.openxmlformats.org/officeDocument/2006/relationships/slide" Target="slide1.xml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slide" Target="slide22.xm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0.xml"/><Relationship Id="rId7" Type="http://schemas.openxmlformats.org/officeDocument/2006/relationships/slide" Target="slide4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11" Type="http://schemas.openxmlformats.org/officeDocument/2006/relationships/slide" Target="slide52.xml"/><Relationship Id="rId5" Type="http://schemas.openxmlformats.org/officeDocument/2006/relationships/slide" Target="slide2.xml"/><Relationship Id="rId10" Type="http://schemas.openxmlformats.org/officeDocument/2006/relationships/slide" Target="slide50.xml"/><Relationship Id="rId4" Type="http://schemas.openxmlformats.org/officeDocument/2006/relationships/slide" Target="slide1.xml"/><Relationship Id="rId9" Type="http://schemas.openxmlformats.org/officeDocument/2006/relationships/slide" Target="slide4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5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0.xml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7.png"/><Relationship Id="rId7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2.xml"/><Relationship Id="rId4" Type="http://schemas.openxmlformats.org/officeDocument/2006/relationships/slide" Target="slide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4.xml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slide" Target="slide46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6.xml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slide" Target="slide48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8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9.png"/><Relationship Id="rId7" Type="http://schemas.openxmlformats.org/officeDocument/2006/relationships/slide" Target="slide50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0.xml"/><Relationship Id="rId4" Type="http://schemas.openxmlformats.org/officeDocument/2006/relationships/slide" Target="slide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3.png"/><Relationship Id="rId7" Type="http://schemas.openxmlformats.org/officeDocument/2006/relationships/slide" Target="slide52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4572000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4572000" y="299700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572000" y="3573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572000" y="41491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9" action="ppaction://hlinksldjump"/>
          </p:cNvPr>
          <p:cNvSpPr/>
          <p:nvPr/>
        </p:nvSpPr>
        <p:spPr>
          <a:xfrm>
            <a:off x="5796264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0" action="ppaction://hlinksldjump"/>
          </p:cNvPr>
          <p:cNvSpPr/>
          <p:nvPr/>
        </p:nvSpPr>
        <p:spPr>
          <a:xfrm>
            <a:off x="5796264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1" action="ppaction://hlinksldjump"/>
          </p:cNvPr>
          <p:cNvSpPr/>
          <p:nvPr/>
        </p:nvSpPr>
        <p:spPr>
          <a:xfrm>
            <a:off x="5796264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2" action="ppaction://hlinksldjump"/>
          </p:cNvPr>
          <p:cNvSpPr/>
          <p:nvPr/>
        </p:nvSpPr>
        <p:spPr>
          <a:xfrm>
            <a:off x="2339752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3" action="ppaction://hlinksldjump"/>
          </p:cNvPr>
          <p:cNvSpPr/>
          <p:nvPr/>
        </p:nvSpPr>
        <p:spPr>
          <a:xfrm>
            <a:off x="2339752" y="328504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4" action="ppaction://hlinksldjump"/>
          </p:cNvPr>
          <p:cNvSpPr/>
          <p:nvPr/>
        </p:nvSpPr>
        <p:spPr>
          <a:xfrm>
            <a:off x="2339752" y="386110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0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3" y="3274808"/>
            <a:ext cx="7344814" cy="3538568"/>
          </a:xfrm>
          <a:prstGeom prst="rect">
            <a:avLst/>
          </a:prstGeom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404664"/>
            <a:ext cx="7344816" cy="55021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7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490663"/>
            <a:ext cx="8496945" cy="2242709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90662"/>
            <a:ext cx="8496944" cy="2242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June 2017 2H Q15</a:t>
            </a:r>
          </a:p>
        </p:txBody>
      </p:sp>
      <p:cxnSp>
        <p:nvCxnSpPr>
          <p:cNvPr id="24" name="Straight Arrow Connector 23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3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2561824"/>
            <a:ext cx="8352926" cy="42515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404664"/>
            <a:ext cx="8352928" cy="45205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6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844824"/>
            <a:ext cx="8640954" cy="152110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844824"/>
            <a:ext cx="8640958" cy="1521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3H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4983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05152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9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80887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7"/>
            <a:ext cx="8640958" cy="280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9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3736660"/>
            <a:ext cx="6336702" cy="3076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77732"/>
            <a:ext cx="6336704" cy="362733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205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340767"/>
            <a:ext cx="8640958" cy="2160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51522" y="3501008"/>
            <a:ext cx="8640956" cy="360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4035558"/>
            <a:ext cx="7056782" cy="2777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404664"/>
            <a:ext cx="7056782" cy="404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10" y="4445034"/>
            <a:ext cx="7056780" cy="156300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7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2" name="Straight Connector 21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952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03793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2060848"/>
            <a:ext cx="8640958" cy="1037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7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59" name="Rectangle 58">
            <a:hlinkClick r:id="rId3" action="ppaction://hlinksldjump"/>
          </p:cNvPr>
          <p:cNvSpPr/>
          <p:nvPr/>
        </p:nvSpPr>
        <p:spPr>
          <a:xfrm>
            <a:off x="2843936" y="328498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716144" y="2708920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4716016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4716016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9" action="ppaction://hlinksldjump"/>
          </p:cNvPr>
          <p:cNvSpPr/>
          <p:nvPr/>
        </p:nvSpPr>
        <p:spPr>
          <a:xfrm>
            <a:off x="5940280" y="270892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5940280" y="3284984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11" action="ppaction://hlinksldjump"/>
          </p:cNvPr>
          <p:cNvSpPr/>
          <p:nvPr/>
        </p:nvSpPr>
        <p:spPr>
          <a:xfrm>
            <a:off x="5940280" y="386104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35140"/>
            <a:ext cx="8496942" cy="4578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404664"/>
            <a:ext cx="8496942" cy="46657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9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3" y="1916832"/>
            <a:ext cx="8640954" cy="177533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1916832"/>
            <a:ext cx="8640958" cy="177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64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2776514"/>
            <a:ext cx="7632846" cy="3964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53208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8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313446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2" y="404663"/>
            <a:ext cx="8640958" cy="3134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613418"/>
            <a:ext cx="5760640" cy="31279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691680" y="3613418"/>
            <a:ext cx="5760640" cy="312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4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2656"/>
            <a:ext cx="7200800" cy="58369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3429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87" y="1340768"/>
            <a:ext cx="6143625" cy="3429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500187" y="1340767"/>
            <a:ext cx="6143625" cy="3429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78844"/>
            <a:ext cx="6624736" cy="614650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564904"/>
            <a:ext cx="7248525" cy="857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947737" y="2497485"/>
            <a:ext cx="7248525" cy="924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9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73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013176"/>
            <a:ext cx="7632848" cy="9017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04664"/>
            <a:ext cx="7632848" cy="46203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0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390" y="404664"/>
            <a:ext cx="6605050" cy="61926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927390" y="404663"/>
            <a:ext cx="6605050" cy="6192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5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60" name="Rectangle 59">
            <a:hlinkClick r:id="rId3" action="ppaction://hlinksldjump"/>
          </p:cNvPr>
          <p:cNvSpPr/>
          <p:nvPr/>
        </p:nvSpPr>
        <p:spPr>
          <a:xfrm>
            <a:off x="313196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25" name="Rectangle 24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3125349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565224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652120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65212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0" action="ppaction://hlinksldjump"/>
          </p:cNvPr>
          <p:cNvSpPr/>
          <p:nvPr/>
        </p:nvSpPr>
        <p:spPr>
          <a:xfrm>
            <a:off x="565212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11" action="ppaction://hlinksldjump"/>
          </p:cNvPr>
          <p:cNvSpPr/>
          <p:nvPr/>
        </p:nvSpPr>
        <p:spPr>
          <a:xfrm>
            <a:off x="5652120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58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836712"/>
            <a:ext cx="6029670" cy="2525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3" y="3456220"/>
            <a:ext cx="8064894" cy="191699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39553" y="836712"/>
            <a:ext cx="8064894" cy="4536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notes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75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651" y="404664"/>
            <a:ext cx="7184698" cy="57606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000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31934"/>
            <a:ext cx="8064896" cy="602140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39552" y="404663"/>
            <a:ext cx="8064896" cy="6048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301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3648" y="442158"/>
            <a:ext cx="6336704" cy="62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640960" cy="211453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520" y="1772815"/>
            <a:ext cx="8640960" cy="2114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34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421207"/>
            <a:ext cx="5472608" cy="63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73372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520" y="404664"/>
            <a:ext cx="8640960" cy="5733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7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04664"/>
            <a:ext cx="7200800" cy="569647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939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94" y="404664"/>
            <a:ext cx="6821486" cy="592523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51720" y="404664"/>
            <a:ext cx="6840760" cy="592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6"/>
            <a:ext cx="1296144" cy="861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69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00414"/>
            <a:ext cx="4752528" cy="641296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195736" y="404664"/>
            <a:ext cx="4752528" cy="6408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5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09256"/>
            <a:ext cx="8496942" cy="4604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4664"/>
            <a:ext cx="8496944" cy="4663230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76672"/>
            <a:ext cx="6336704" cy="622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173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391052"/>
            <a:ext cx="8784974" cy="148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1700807"/>
            <a:ext cx="8784974" cy="690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15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589240"/>
            <a:ext cx="6624734" cy="1239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4881250"/>
            <a:ext cx="6624734" cy="1644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76672"/>
            <a:ext cx="6624734" cy="534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7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311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852936"/>
            <a:ext cx="8784974" cy="44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1988839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2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2238"/>
            <a:ext cx="7056784" cy="62371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85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4" y="1772816"/>
            <a:ext cx="8781152" cy="20432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924944"/>
            <a:ext cx="8784974" cy="89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7602" y="1772816"/>
            <a:ext cx="8784974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0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7940"/>
            <a:ext cx="8640960" cy="4149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081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8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27845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59"/>
            <a:ext cx="8562975" cy="27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43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6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496944" cy="22360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340768"/>
            <a:ext cx="8496944" cy="223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194421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5261174"/>
            <a:ext cx="6336706" cy="155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3894914"/>
            <a:ext cx="6336702" cy="2054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4664"/>
            <a:ext cx="6336704" cy="43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170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484784"/>
            <a:ext cx="8562974" cy="19713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484784"/>
            <a:ext cx="856297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0512" y="2204864"/>
            <a:ext cx="8562975" cy="1251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33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5542432"/>
            <a:ext cx="6624732" cy="119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4293096"/>
            <a:ext cx="6624734" cy="153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404664"/>
            <a:ext cx="6624734" cy="4564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6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122734"/>
            <a:ext cx="8562974" cy="802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1628800"/>
            <a:ext cx="8562974" cy="361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599332"/>
            <a:ext cx="8562975" cy="39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0512" y="2122733"/>
            <a:ext cx="8562975" cy="802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54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495378"/>
            <a:ext cx="8640958" cy="531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4135898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7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132856"/>
            <a:ext cx="8496942" cy="138054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132856"/>
            <a:ext cx="8496944" cy="138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73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853048"/>
            <a:ext cx="8208910" cy="2960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5448710"/>
          </a:xfrm>
          <a:prstGeom prst="rect">
            <a:avLst/>
          </a:prstGeom>
        </p:spPr>
      </p:pic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7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0632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268759"/>
            <a:ext cx="8496944" cy="3063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31636</TotalTime>
  <Words>449</Words>
  <Application>Microsoft Office PowerPoint</Application>
  <PresentationFormat>On-screen Show (4:3)</PresentationFormat>
  <Paragraphs>193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Comic Sans MS</vt:lpstr>
      <vt:lpstr>Theme1</vt:lpstr>
      <vt:lpstr>Circle Theorems</vt:lpstr>
      <vt:lpstr>Circle Theorems</vt:lpstr>
      <vt:lpstr>Circle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2021-08-22T06:08:45Z</dcterms:modified>
</cp:coreProperties>
</file>