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1158" r:id="rId2"/>
    <p:sldId id="1159" r:id="rId3"/>
    <p:sldId id="1160" r:id="rId4"/>
    <p:sldId id="1161" r:id="rId5"/>
    <p:sldId id="1162" r:id="rId6"/>
    <p:sldId id="1163" r:id="rId7"/>
    <p:sldId id="1164" r:id="rId8"/>
    <p:sldId id="1165" r:id="rId9"/>
    <p:sldId id="1166" r:id="rId10"/>
    <p:sldId id="1167" r:id="rId11"/>
    <p:sldId id="1168" r:id="rId12"/>
    <p:sldId id="1169" r:id="rId13"/>
    <p:sldId id="1170" r:id="rId14"/>
    <p:sldId id="1171" r:id="rId15"/>
    <p:sldId id="1172" r:id="rId16"/>
    <p:sldId id="1173" r:id="rId17"/>
    <p:sldId id="1174" r:id="rId18"/>
    <p:sldId id="1175" r:id="rId19"/>
    <p:sldId id="1176" r:id="rId20"/>
    <p:sldId id="1177" r:id="rId21"/>
    <p:sldId id="1178" r:id="rId22"/>
    <p:sldId id="1179" r:id="rId23"/>
    <p:sldId id="1180" r:id="rId24"/>
    <p:sldId id="1181" r:id="rId25"/>
    <p:sldId id="1182" r:id="rId26"/>
    <p:sldId id="1183" r:id="rId27"/>
    <p:sldId id="1184" r:id="rId28"/>
    <p:sldId id="1185" r:id="rId29"/>
    <p:sldId id="1186" r:id="rId30"/>
    <p:sldId id="1187" r:id="rId31"/>
    <p:sldId id="1188" r:id="rId32"/>
    <p:sldId id="1189" r:id="rId33"/>
    <p:sldId id="1190" r:id="rId34"/>
    <p:sldId id="1191" r:id="rId35"/>
    <p:sldId id="1192" r:id="rId36"/>
    <p:sldId id="1193" r:id="rId37"/>
    <p:sldId id="1194" r:id="rId38"/>
    <p:sldId id="1195" r:id="rId39"/>
    <p:sldId id="1196" r:id="rId40"/>
    <p:sldId id="1197" r:id="rId41"/>
    <p:sldId id="1198" r:id="rId42"/>
    <p:sldId id="1199" r:id="rId43"/>
    <p:sldId id="1200" r:id="rId44"/>
    <p:sldId id="1201" r:id="rId45"/>
    <p:sldId id="1202" r:id="rId46"/>
    <p:sldId id="1203" r:id="rId47"/>
    <p:sldId id="1204" r:id="rId48"/>
    <p:sldId id="1205" r:id="rId49"/>
    <p:sldId id="1206" r:id="rId50"/>
    <p:sldId id="1207" r:id="rId51"/>
    <p:sldId id="1208" r:id="rId52"/>
    <p:sldId id="1209" r:id="rId53"/>
    <p:sldId id="1210" r:id="rId54"/>
    <p:sldId id="1211" r:id="rId55"/>
    <p:sldId id="1212" r:id="rId56"/>
    <p:sldId id="1213" r:id="rId57"/>
    <p:sldId id="1214" r:id="rId58"/>
    <p:sldId id="1215" r:id="rId59"/>
    <p:sldId id="1216" r:id="rId60"/>
    <p:sldId id="1217" r:id="rId61"/>
    <p:sldId id="1218" r:id="rId62"/>
    <p:sldId id="1219" r:id="rId63"/>
    <p:sldId id="1220" r:id="rId64"/>
    <p:sldId id="1221" r:id="rId65"/>
    <p:sldId id="1222" r:id="rId66"/>
    <p:sldId id="1223" r:id="rId67"/>
    <p:sldId id="1224" r:id="rId68"/>
    <p:sldId id="1225" r:id="rId69"/>
    <p:sldId id="1226" r:id="rId70"/>
    <p:sldId id="1227" r:id="rId71"/>
    <p:sldId id="1228" r:id="rId72"/>
    <p:sldId id="1229" r:id="rId73"/>
    <p:sldId id="1230" r:id="rId74"/>
    <p:sldId id="1231" r:id="rId75"/>
    <p:sldId id="1232" r:id="rId76"/>
    <p:sldId id="1233" r:id="rId77"/>
    <p:sldId id="1234" r:id="rId78"/>
    <p:sldId id="1235" r:id="rId79"/>
    <p:sldId id="1236" r:id="rId80"/>
    <p:sldId id="1237" r:id="rId81"/>
    <p:sldId id="1238" r:id="rId82"/>
    <p:sldId id="1239" r:id="rId83"/>
    <p:sldId id="1240" r:id="rId84"/>
    <p:sldId id="1241" r:id="rId85"/>
    <p:sldId id="1242" r:id="rId86"/>
    <p:sldId id="1243" r:id="rId87"/>
    <p:sldId id="1244" r:id="rId88"/>
    <p:sldId id="1245" r:id="rId89"/>
    <p:sldId id="1246" r:id="rId90"/>
    <p:sldId id="1247" r:id="rId91"/>
    <p:sldId id="1248" r:id="rId92"/>
    <p:sldId id="1249" r:id="rId93"/>
    <p:sldId id="1250" r:id="rId94"/>
    <p:sldId id="1251" r:id="rId95"/>
    <p:sldId id="1252" r:id="rId96"/>
    <p:sldId id="1253" r:id="rId97"/>
    <p:sldId id="1254" r:id="rId98"/>
    <p:sldId id="1255" r:id="rId99"/>
    <p:sldId id="1256" r:id="rId100"/>
    <p:sldId id="1257" r:id="rId101"/>
    <p:sldId id="1258" r:id="rId102"/>
    <p:sldId id="1259" r:id="rId103"/>
    <p:sldId id="1260" r:id="rId104"/>
    <p:sldId id="1261" r:id="rId105"/>
    <p:sldId id="1262" r:id="rId106"/>
    <p:sldId id="1263" r:id="rId107"/>
    <p:sldId id="1264" r:id="rId108"/>
    <p:sldId id="1265" r:id="rId109"/>
    <p:sldId id="1266" r:id="rId110"/>
    <p:sldId id="1267" r:id="rId111"/>
    <p:sldId id="1268" r:id="rId112"/>
    <p:sldId id="1269" r:id="rId113"/>
    <p:sldId id="1270" r:id="rId114"/>
    <p:sldId id="1271" r:id="rId115"/>
    <p:sldId id="1272" r:id="rId116"/>
    <p:sldId id="1273" r:id="rId117"/>
    <p:sldId id="1274" r:id="rId118"/>
    <p:sldId id="1275" r:id="rId119"/>
    <p:sldId id="1276" r:id="rId120"/>
    <p:sldId id="1277" r:id="rId121"/>
    <p:sldId id="1278" r:id="rId122"/>
    <p:sldId id="1279" r:id="rId123"/>
    <p:sldId id="1280" r:id="rId124"/>
    <p:sldId id="1281" r:id="rId125"/>
    <p:sldId id="1282" r:id="rId126"/>
    <p:sldId id="1283" r:id="rId127"/>
    <p:sldId id="1284" r:id="rId128"/>
    <p:sldId id="1285" r:id="rId129"/>
    <p:sldId id="1286" r:id="rId130"/>
    <p:sldId id="1287" r:id="rId131"/>
    <p:sldId id="1288" r:id="rId132"/>
    <p:sldId id="1289" r:id="rId133"/>
    <p:sldId id="1290" r:id="rId134"/>
    <p:sldId id="1291" r:id="rId135"/>
    <p:sldId id="1292" r:id="rId136"/>
    <p:sldId id="1293" r:id="rId137"/>
    <p:sldId id="1294" r:id="rId138"/>
    <p:sldId id="1295" r:id="rId139"/>
    <p:sldId id="1296" r:id="rId140"/>
    <p:sldId id="1297" r:id="rId141"/>
    <p:sldId id="1298" r:id="rId142"/>
    <p:sldId id="1299" r:id="rId143"/>
    <p:sldId id="1300" r:id="rId144"/>
    <p:sldId id="1301" r:id="rId1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08" autoAdjust="0"/>
    <p:restoredTop sz="96433" autoAdjust="0"/>
  </p:normalViewPr>
  <p:slideViewPr>
    <p:cSldViewPr>
      <p:cViewPr varScale="1">
        <p:scale>
          <a:sx n="115" d="100"/>
          <a:sy n="115" d="100"/>
        </p:scale>
        <p:origin x="1698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7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2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5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8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0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16016" y="-127601"/>
            <a:ext cx="437273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50" b="1" i="1" dirty="0" smtClean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@westiesworkshop</a:t>
            </a:r>
            <a:endParaRPr lang="en-GB" sz="4050" b="1" i="1" dirty="0">
              <a:solidFill>
                <a:schemeClr val="tx2">
                  <a:lumMod val="60000"/>
                  <a:lumOff val="40000"/>
                  <a:alpha val="3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81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" Target="slide4.xml"/><Relationship Id="rId7" Type="http://schemas.openxmlformats.org/officeDocument/2006/relationships/slide" Target="slide10.xml"/><Relationship Id="rId12" Type="http://schemas.openxmlformats.org/officeDocument/2006/relationships/slide" Target="slide18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slide" Target="slide20.xml"/><Relationship Id="rId5" Type="http://schemas.openxmlformats.org/officeDocument/2006/relationships/slide" Target="slide6.xml"/><Relationship Id="rId10" Type="http://schemas.openxmlformats.org/officeDocument/2006/relationships/slide" Target="slide16.xml"/><Relationship Id="rId4" Type="http://schemas.openxmlformats.org/officeDocument/2006/relationships/slide" Target="slide2.xml"/><Relationship Id="rId9" Type="http://schemas.openxmlformats.org/officeDocument/2006/relationships/slide" Target="slide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slide" Target="slide10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9.xml"/><Relationship Id="rId4" Type="http://schemas.openxmlformats.org/officeDocument/2006/relationships/slide" Target="slide20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7" Type="http://schemas.openxmlformats.org/officeDocument/2006/relationships/slide" Target="slide101.xml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image" Target="../media/image3.png"/><Relationship Id="rId4" Type="http://schemas.openxmlformats.org/officeDocument/2006/relationships/image" Target="../media/image19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1.xml"/><Relationship Id="rId4" Type="http://schemas.openxmlformats.org/officeDocument/2006/relationships/slide" Target="slide20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3.xml"/><Relationship Id="rId5" Type="http://schemas.openxmlformats.org/officeDocument/2006/relationships/slide" Target="slide20.xml"/><Relationship Id="rId4" Type="http://schemas.openxmlformats.org/officeDocument/2006/relationships/image" Target="../media/image3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3.xml"/><Relationship Id="rId4" Type="http://schemas.openxmlformats.org/officeDocument/2006/relationships/slide" Target="slide20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199.png"/><Relationship Id="rId7" Type="http://schemas.openxmlformats.org/officeDocument/2006/relationships/image" Target="../media/image3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png"/><Relationship Id="rId5" Type="http://schemas.openxmlformats.org/officeDocument/2006/relationships/image" Target="../media/image201.png"/><Relationship Id="rId4" Type="http://schemas.openxmlformats.org/officeDocument/2006/relationships/image" Target="../media/image200.png"/><Relationship Id="rId9" Type="http://schemas.openxmlformats.org/officeDocument/2006/relationships/slide" Target="slide10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5.xml"/><Relationship Id="rId4" Type="http://schemas.openxmlformats.org/officeDocument/2006/relationships/slide" Target="slide20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3" Type="http://schemas.openxmlformats.org/officeDocument/2006/relationships/image" Target="../media/image205.png"/><Relationship Id="rId7" Type="http://schemas.openxmlformats.org/officeDocument/2006/relationships/image" Target="../media/image206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7.xml"/><Relationship Id="rId5" Type="http://schemas.openxmlformats.org/officeDocument/2006/relationships/slide" Target="slide20.xml"/><Relationship Id="rId4" Type="http://schemas.openxmlformats.org/officeDocument/2006/relationships/image" Target="../media/image3.png"/><Relationship Id="rId9" Type="http://schemas.openxmlformats.org/officeDocument/2006/relationships/image" Target="../media/image208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7.xml"/><Relationship Id="rId4" Type="http://schemas.openxmlformats.org/officeDocument/2006/relationships/slide" Target="slide20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7" Type="http://schemas.openxmlformats.org/officeDocument/2006/relationships/slide" Target="slide109.xml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image" Target="../media/image3.png"/><Relationship Id="rId4" Type="http://schemas.openxmlformats.org/officeDocument/2006/relationships/image" Target="../media/image2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.xml"/><Relationship Id="rId4" Type="http://schemas.openxmlformats.org/officeDocument/2006/relationships/slide" Target="slide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9.xml"/><Relationship Id="rId4" Type="http://schemas.openxmlformats.org/officeDocument/2006/relationships/slide" Target="slide20.xm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3" Type="http://schemas.openxmlformats.org/officeDocument/2006/relationships/image" Target="../media/image215.png"/><Relationship Id="rId7" Type="http://schemas.openxmlformats.org/officeDocument/2006/relationships/slide" Target="slide111.xml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image" Target="../media/image3.png"/><Relationship Id="rId4" Type="http://schemas.openxmlformats.org/officeDocument/2006/relationships/image" Target="../media/image216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8.png"/><Relationship Id="rId4" Type="http://schemas.openxmlformats.org/officeDocument/2006/relationships/slide" Target="slide11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3.xml"/><Relationship Id="rId5" Type="http://schemas.openxmlformats.org/officeDocument/2006/relationships/slide" Target="slide20.xml"/><Relationship Id="rId4" Type="http://schemas.openxmlformats.org/officeDocument/2006/relationships/image" Target="../media/image3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3.xml"/><Relationship Id="rId4" Type="http://schemas.openxmlformats.org/officeDocument/2006/relationships/slide" Target="slide20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5.xml"/><Relationship Id="rId5" Type="http://schemas.openxmlformats.org/officeDocument/2006/relationships/slide" Target="slide20.xml"/><Relationship Id="rId4" Type="http://schemas.openxmlformats.org/officeDocument/2006/relationships/image" Target="../media/image3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5.xml"/><Relationship Id="rId4" Type="http://schemas.openxmlformats.org/officeDocument/2006/relationships/slide" Target="slide20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7" Type="http://schemas.openxmlformats.org/officeDocument/2006/relationships/slide" Target="slide117.xml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image" Target="../media/image3.png"/><Relationship Id="rId4" Type="http://schemas.openxmlformats.org/officeDocument/2006/relationships/image" Target="../media/image227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7.xml"/><Relationship Id="rId4" Type="http://schemas.openxmlformats.org/officeDocument/2006/relationships/slide" Target="slide20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7" Type="http://schemas.openxmlformats.org/officeDocument/2006/relationships/slide" Target="slide119.xml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image" Target="../media/image3.png"/><Relationship Id="rId4" Type="http://schemas.openxmlformats.org/officeDocument/2006/relationships/image" Target="../media/image2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9.xml"/><Relationship Id="rId4" Type="http://schemas.openxmlformats.org/officeDocument/2006/relationships/slide" Target="slide20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7" Type="http://schemas.openxmlformats.org/officeDocument/2006/relationships/slide" Target="slide121.xml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image" Target="../media/image3.png"/><Relationship Id="rId4" Type="http://schemas.openxmlformats.org/officeDocument/2006/relationships/image" Target="../media/image235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1.xml"/><Relationship Id="rId4" Type="http://schemas.openxmlformats.org/officeDocument/2006/relationships/slide" Target="slide20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7" Type="http://schemas.openxmlformats.org/officeDocument/2006/relationships/image" Target="../media/image239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3.xml"/><Relationship Id="rId5" Type="http://schemas.openxmlformats.org/officeDocument/2006/relationships/slide" Target="slide20.xml"/><Relationship Id="rId4" Type="http://schemas.openxmlformats.org/officeDocument/2006/relationships/image" Target="../media/image3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3.xml"/><Relationship Id="rId4" Type="http://schemas.openxmlformats.org/officeDocument/2006/relationships/slide" Target="slide20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7" Type="http://schemas.openxmlformats.org/officeDocument/2006/relationships/slide" Target="slide125.xml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image" Target="../media/image3.png"/><Relationship Id="rId4" Type="http://schemas.openxmlformats.org/officeDocument/2006/relationships/image" Target="../media/image243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5.xml"/><Relationship Id="rId4" Type="http://schemas.openxmlformats.org/officeDocument/2006/relationships/slide" Target="slide20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7.xml"/><Relationship Id="rId5" Type="http://schemas.openxmlformats.org/officeDocument/2006/relationships/slide" Target="slide20.xml"/><Relationship Id="rId4" Type="http://schemas.openxmlformats.org/officeDocument/2006/relationships/image" Target="../media/image3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7.xml"/><Relationship Id="rId4" Type="http://schemas.openxmlformats.org/officeDocument/2006/relationships/slide" Target="slide20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7" Type="http://schemas.openxmlformats.org/officeDocument/2006/relationships/slide" Target="slide129.xml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image" Target="../media/image3.png"/><Relationship Id="rId4" Type="http://schemas.openxmlformats.org/officeDocument/2006/relationships/image" Target="../media/image2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9.xml"/><Relationship Id="rId4" Type="http://schemas.openxmlformats.org/officeDocument/2006/relationships/slide" Target="slide20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1.xml"/><Relationship Id="rId5" Type="http://schemas.openxmlformats.org/officeDocument/2006/relationships/slide" Target="slide20.xml"/><Relationship Id="rId4" Type="http://schemas.openxmlformats.org/officeDocument/2006/relationships/image" Target="../media/image3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31.xml"/><Relationship Id="rId4" Type="http://schemas.openxmlformats.org/officeDocument/2006/relationships/slide" Target="slide20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3.xml"/><Relationship Id="rId5" Type="http://schemas.openxmlformats.org/officeDocument/2006/relationships/slide" Target="slide20.xml"/><Relationship Id="rId4" Type="http://schemas.openxmlformats.org/officeDocument/2006/relationships/image" Target="../media/image3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33.xml"/><Relationship Id="rId4" Type="http://schemas.openxmlformats.org/officeDocument/2006/relationships/slide" Target="slide20.xml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slide" Target="slide135.xml"/><Relationship Id="rId3" Type="http://schemas.openxmlformats.org/officeDocument/2006/relationships/image" Target="../media/image259.png"/><Relationship Id="rId7" Type="http://schemas.openxmlformats.org/officeDocument/2006/relationships/slide" Target="slide20.xml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61.png"/><Relationship Id="rId4" Type="http://schemas.openxmlformats.org/officeDocument/2006/relationships/image" Target="../media/image260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35.xml"/><Relationship Id="rId4" Type="http://schemas.openxmlformats.org/officeDocument/2006/relationships/slide" Target="slide20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7.xml"/><Relationship Id="rId5" Type="http://schemas.openxmlformats.org/officeDocument/2006/relationships/slide" Target="slide20.xml"/><Relationship Id="rId4" Type="http://schemas.openxmlformats.org/officeDocument/2006/relationships/image" Target="../media/image3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37.xml"/><Relationship Id="rId4" Type="http://schemas.openxmlformats.org/officeDocument/2006/relationships/slide" Target="slide20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9.xml"/><Relationship Id="rId5" Type="http://schemas.openxmlformats.org/officeDocument/2006/relationships/slide" Target="slide20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39.xml"/><Relationship Id="rId4" Type="http://schemas.openxmlformats.org/officeDocument/2006/relationships/slide" Target="slide20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7" Type="http://schemas.openxmlformats.org/officeDocument/2006/relationships/slide" Target="slide141.xml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image" Target="../media/image3.png"/><Relationship Id="rId4" Type="http://schemas.openxmlformats.org/officeDocument/2006/relationships/image" Target="../media/image271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1.xml"/><Relationship Id="rId4" Type="http://schemas.openxmlformats.org/officeDocument/2006/relationships/slide" Target="slide20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3.xml"/><Relationship Id="rId5" Type="http://schemas.openxmlformats.org/officeDocument/2006/relationships/slide" Target="slide20.xml"/><Relationship Id="rId4" Type="http://schemas.openxmlformats.org/officeDocument/2006/relationships/image" Target="../media/image3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3.xml"/><Relationship Id="rId4" Type="http://schemas.openxmlformats.org/officeDocument/2006/relationships/slide" Target="slide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6.xml"/><Relationship Id="rId4" Type="http://schemas.openxmlformats.org/officeDocument/2006/relationships/slide" Target="slid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slide" Target="slide18.xml"/><Relationship Id="rId4" Type="http://schemas.openxmlformats.org/officeDocument/2006/relationships/slide" Target="slid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8.xml"/><Relationship Id="rId4" Type="http://schemas.openxmlformats.org/officeDocument/2006/relationships/slide" Target="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slide" Target="slide39.xml"/><Relationship Id="rId18" Type="http://schemas.openxmlformats.org/officeDocument/2006/relationships/slide" Target="slide49.xml"/><Relationship Id="rId26" Type="http://schemas.openxmlformats.org/officeDocument/2006/relationships/slide" Target="slide67.xml"/><Relationship Id="rId39" Type="http://schemas.openxmlformats.org/officeDocument/2006/relationships/slide" Target="slide93.xml"/><Relationship Id="rId21" Type="http://schemas.openxmlformats.org/officeDocument/2006/relationships/slide" Target="slide55.xml"/><Relationship Id="rId34" Type="http://schemas.openxmlformats.org/officeDocument/2006/relationships/slide" Target="slide83.xml"/><Relationship Id="rId42" Type="http://schemas.openxmlformats.org/officeDocument/2006/relationships/slide" Target="slide99.xml"/><Relationship Id="rId47" Type="http://schemas.openxmlformats.org/officeDocument/2006/relationships/slide" Target="slide109.xml"/><Relationship Id="rId50" Type="http://schemas.openxmlformats.org/officeDocument/2006/relationships/slide" Target="slide115.xml"/><Relationship Id="rId55" Type="http://schemas.openxmlformats.org/officeDocument/2006/relationships/slide" Target="slide125.xml"/><Relationship Id="rId63" Type="http://schemas.openxmlformats.org/officeDocument/2006/relationships/slide" Target="slide141.xml"/><Relationship Id="rId7" Type="http://schemas.openxmlformats.org/officeDocument/2006/relationships/slide" Target="slide27.xml"/><Relationship Id="rId2" Type="http://schemas.openxmlformats.org/officeDocument/2006/relationships/slide" Target="slide61.xml"/><Relationship Id="rId16" Type="http://schemas.openxmlformats.org/officeDocument/2006/relationships/slide" Target="slide45.xml"/><Relationship Id="rId20" Type="http://schemas.openxmlformats.org/officeDocument/2006/relationships/slide" Target="slide53.xml"/><Relationship Id="rId29" Type="http://schemas.openxmlformats.org/officeDocument/2006/relationships/slide" Target="slide73.xml"/><Relationship Id="rId41" Type="http://schemas.openxmlformats.org/officeDocument/2006/relationships/slide" Target="slide97.xml"/><Relationship Id="rId54" Type="http://schemas.openxmlformats.org/officeDocument/2006/relationships/slide" Target="slide123.xml"/><Relationship Id="rId62" Type="http://schemas.openxmlformats.org/officeDocument/2006/relationships/slide" Target="slide13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11" Type="http://schemas.openxmlformats.org/officeDocument/2006/relationships/slide" Target="slide35.xml"/><Relationship Id="rId24" Type="http://schemas.openxmlformats.org/officeDocument/2006/relationships/slide" Target="slide63.xml"/><Relationship Id="rId32" Type="http://schemas.openxmlformats.org/officeDocument/2006/relationships/slide" Target="slide79.xml"/><Relationship Id="rId37" Type="http://schemas.openxmlformats.org/officeDocument/2006/relationships/slide" Target="slide89.xml"/><Relationship Id="rId40" Type="http://schemas.openxmlformats.org/officeDocument/2006/relationships/slide" Target="slide95.xml"/><Relationship Id="rId45" Type="http://schemas.openxmlformats.org/officeDocument/2006/relationships/slide" Target="slide105.xml"/><Relationship Id="rId53" Type="http://schemas.openxmlformats.org/officeDocument/2006/relationships/slide" Target="slide121.xml"/><Relationship Id="rId58" Type="http://schemas.openxmlformats.org/officeDocument/2006/relationships/slide" Target="slide131.xml"/><Relationship Id="rId5" Type="http://schemas.openxmlformats.org/officeDocument/2006/relationships/slide" Target="slide23.xml"/><Relationship Id="rId15" Type="http://schemas.openxmlformats.org/officeDocument/2006/relationships/slide" Target="slide43.xml"/><Relationship Id="rId23" Type="http://schemas.openxmlformats.org/officeDocument/2006/relationships/slide" Target="slide59.xml"/><Relationship Id="rId28" Type="http://schemas.openxmlformats.org/officeDocument/2006/relationships/slide" Target="slide71.xml"/><Relationship Id="rId36" Type="http://schemas.openxmlformats.org/officeDocument/2006/relationships/slide" Target="slide87.xml"/><Relationship Id="rId49" Type="http://schemas.openxmlformats.org/officeDocument/2006/relationships/slide" Target="slide113.xml"/><Relationship Id="rId57" Type="http://schemas.openxmlformats.org/officeDocument/2006/relationships/slide" Target="slide129.xml"/><Relationship Id="rId61" Type="http://schemas.openxmlformats.org/officeDocument/2006/relationships/slide" Target="slide137.xml"/><Relationship Id="rId10" Type="http://schemas.openxmlformats.org/officeDocument/2006/relationships/slide" Target="slide33.xml"/><Relationship Id="rId19" Type="http://schemas.openxmlformats.org/officeDocument/2006/relationships/slide" Target="slide51.xml"/><Relationship Id="rId31" Type="http://schemas.openxmlformats.org/officeDocument/2006/relationships/slide" Target="slide77.xml"/><Relationship Id="rId44" Type="http://schemas.openxmlformats.org/officeDocument/2006/relationships/slide" Target="slide103.xml"/><Relationship Id="rId52" Type="http://schemas.openxmlformats.org/officeDocument/2006/relationships/slide" Target="slide119.xml"/><Relationship Id="rId60" Type="http://schemas.openxmlformats.org/officeDocument/2006/relationships/slide" Target="slide135.xml"/><Relationship Id="rId65" Type="http://schemas.openxmlformats.org/officeDocument/2006/relationships/slide" Target="slide1.xml"/><Relationship Id="rId4" Type="http://schemas.openxmlformats.org/officeDocument/2006/relationships/slide" Target="slide21.xml"/><Relationship Id="rId9" Type="http://schemas.openxmlformats.org/officeDocument/2006/relationships/slide" Target="slide31.xml"/><Relationship Id="rId14" Type="http://schemas.openxmlformats.org/officeDocument/2006/relationships/slide" Target="slide41.xml"/><Relationship Id="rId22" Type="http://schemas.openxmlformats.org/officeDocument/2006/relationships/slide" Target="slide57.xml"/><Relationship Id="rId27" Type="http://schemas.openxmlformats.org/officeDocument/2006/relationships/slide" Target="slide69.xml"/><Relationship Id="rId30" Type="http://schemas.openxmlformats.org/officeDocument/2006/relationships/slide" Target="slide75.xml"/><Relationship Id="rId35" Type="http://schemas.openxmlformats.org/officeDocument/2006/relationships/slide" Target="slide85.xml"/><Relationship Id="rId43" Type="http://schemas.openxmlformats.org/officeDocument/2006/relationships/slide" Target="slide101.xml"/><Relationship Id="rId48" Type="http://schemas.openxmlformats.org/officeDocument/2006/relationships/slide" Target="slide111.xml"/><Relationship Id="rId56" Type="http://schemas.openxmlformats.org/officeDocument/2006/relationships/slide" Target="slide127.xml"/><Relationship Id="rId64" Type="http://schemas.openxmlformats.org/officeDocument/2006/relationships/slide" Target="slide143.xml"/><Relationship Id="rId8" Type="http://schemas.openxmlformats.org/officeDocument/2006/relationships/slide" Target="slide29.xml"/><Relationship Id="rId51" Type="http://schemas.openxmlformats.org/officeDocument/2006/relationships/slide" Target="slide117.xml"/><Relationship Id="rId3" Type="http://schemas.openxmlformats.org/officeDocument/2006/relationships/slide" Target="slide20.xml"/><Relationship Id="rId12" Type="http://schemas.openxmlformats.org/officeDocument/2006/relationships/slide" Target="slide37.xml"/><Relationship Id="rId17" Type="http://schemas.openxmlformats.org/officeDocument/2006/relationships/slide" Target="slide47.xml"/><Relationship Id="rId25" Type="http://schemas.openxmlformats.org/officeDocument/2006/relationships/slide" Target="slide65.xml"/><Relationship Id="rId33" Type="http://schemas.openxmlformats.org/officeDocument/2006/relationships/slide" Target="slide81.xml"/><Relationship Id="rId38" Type="http://schemas.openxmlformats.org/officeDocument/2006/relationships/slide" Target="slide91.xml"/><Relationship Id="rId46" Type="http://schemas.openxmlformats.org/officeDocument/2006/relationships/slide" Target="slide107.xml"/><Relationship Id="rId59" Type="http://schemas.openxmlformats.org/officeDocument/2006/relationships/slide" Target="slide13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slide" Target="slide21.xml"/><Relationship Id="rId4" Type="http://schemas.openxmlformats.org/officeDocument/2006/relationships/slide" Target="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1.xml"/><Relationship Id="rId4" Type="http://schemas.openxmlformats.org/officeDocument/2006/relationships/slide" Target="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3.xml"/><Relationship Id="rId5" Type="http://schemas.openxmlformats.org/officeDocument/2006/relationships/slide" Target="slide20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3.xml"/><Relationship Id="rId4" Type="http://schemas.openxmlformats.org/officeDocument/2006/relationships/slide" Target="slide2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1.png"/><Relationship Id="rId7" Type="http://schemas.openxmlformats.org/officeDocument/2006/relationships/slide" Target="slide25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image" Target="../media/image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5.xml"/><Relationship Id="rId4" Type="http://schemas.openxmlformats.org/officeDocument/2006/relationships/slide" Target="slide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slide" Target="slide27.xml"/><Relationship Id="rId4" Type="http://schemas.openxmlformats.org/officeDocument/2006/relationships/slide" Target="slide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7.xml"/><Relationship Id="rId4" Type="http://schemas.openxmlformats.org/officeDocument/2006/relationships/slide" Target="slide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5" Type="http://schemas.openxmlformats.org/officeDocument/2006/relationships/slide" Target="slide20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5" Type="http://schemas.openxmlformats.org/officeDocument/2006/relationships/slide" Target="slide20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1.xml"/><Relationship Id="rId5" Type="http://schemas.openxmlformats.org/officeDocument/2006/relationships/slide" Target="slide20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1.xml"/><Relationship Id="rId4" Type="http://schemas.openxmlformats.org/officeDocument/2006/relationships/slide" Target="slide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slide" Target="slide33.xml"/><Relationship Id="rId4" Type="http://schemas.openxmlformats.org/officeDocument/2006/relationships/slide" Target="slide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3.xml"/><Relationship Id="rId4" Type="http://schemas.openxmlformats.org/officeDocument/2006/relationships/slide" Target="slide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slide" Target="slide35.xml"/><Relationship Id="rId4" Type="http://schemas.openxmlformats.org/officeDocument/2006/relationships/slide" Target="slide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5.xml"/><Relationship Id="rId4" Type="http://schemas.openxmlformats.org/officeDocument/2006/relationships/slide" Target="slide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slide" Target="slide37.xml"/><Relationship Id="rId4" Type="http://schemas.openxmlformats.org/officeDocument/2006/relationships/slide" Target="slide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7.xml"/><Relationship Id="rId4" Type="http://schemas.openxmlformats.org/officeDocument/2006/relationships/slide" Target="slide20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9.png"/><Relationship Id="rId7" Type="http://schemas.openxmlformats.org/officeDocument/2006/relationships/image" Target="../media/image7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9.xml"/><Relationship Id="rId5" Type="http://schemas.openxmlformats.org/officeDocument/2006/relationships/slide" Target="slide20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slide" Target="slide4.xml"/><Relationship Id="rId4" Type="http://schemas.openxmlformats.org/officeDocument/2006/relationships/slide" Target="slide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3.png"/><Relationship Id="rId7" Type="http://schemas.openxmlformats.org/officeDocument/2006/relationships/image" Target="../media/image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9.xml"/><Relationship Id="rId5" Type="http://schemas.openxmlformats.org/officeDocument/2006/relationships/slide" Target="slide20.xml"/><Relationship Id="rId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7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1.xml"/><Relationship Id="rId5" Type="http://schemas.openxmlformats.org/officeDocument/2006/relationships/slide" Target="slide20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1.xml"/><Relationship Id="rId4" Type="http://schemas.openxmlformats.org/officeDocument/2006/relationships/slide" Target="slide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3.xml"/><Relationship Id="rId5" Type="http://schemas.openxmlformats.org/officeDocument/2006/relationships/slide" Target="slide20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3.xml"/><Relationship Id="rId4" Type="http://schemas.openxmlformats.org/officeDocument/2006/relationships/slide" Target="slide2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7" Type="http://schemas.openxmlformats.org/officeDocument/2006/relationships/image" Target="../media/image8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slide" Target="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5.xml"/><Relationship Id="rId4" Type="http://schemas.openxmlformats.org/officeDocument/2006/relationships/slide" Target="slide2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47.xm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7.xml"/><Relationship Id="rId4" Type="http://schemas.openxmlformats.org/officeDocument/2006/relationships/slide" Target="slide2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3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slide" Target="slide49.xml"/><Relationship Id="rId4" Type="http://schemas.openxmlformats.org/officeDocument/2006/relationships/slide" Target="slide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slide" Target="sl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9.xml"/><Relationship Id="rId4" Type="http://schemas.openxmlformats.org/officeDocument/2006/relationships/slide" Target="slide2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97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1.xml"/><Relationship Id="rId5" Type="http://schemas.openxmlformats.org/officeDocument/2006/relationships/slide" Target="slide20.xml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1.xml"/><Relationship Id="rId4" Type="http://schemas.openxmlformats.org/officeDocument/2006/relationships/slide" Target="slide2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3.xml"/><Relationship Id="rId5" Type="http://schemas.openxmlformats.org/officeDocument/2006/relationships/slide" Target="slide20.xml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4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3.xml"/><Relationship Id="rId5" Type="http://schemas.openxmlformats.org/officeDocument/2006/relationships/slide" Target="slide20.xml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07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5.xml"/><Relationship Id="rId5" Type="http://schemas.openxmlformats.org/officeDocument/2006/relationships/slide" Target="slide20.xml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5.xml"/><Relationship Id="rId4" Type="http://schemas.openxmlformats.org/officeDocument/2006/relationships/slide" Target="slide2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7.xml"/><Relationship Id="rId5" Type="http://schemas.openxmlformats.org/officeDocument/2006/relationships/slide" Target="slide20.xml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7.xml"/><Relationship Id="rId4" Type="http://schemas.openxmlformats.org/officeDocument/2006/relationships/slide" Target="slide2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slide" Target="slide59.xm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image" Target="../media/image3.png"/><Relationship Id="rId4" Type="http://schemas.openxmlformats.org/officeDocument/2006/relationships/image" Target="../media/image1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9.xml"/><Relationship Id="rId4" Type="http://schemas.openxmlformats.org/officeDocument/2006/relationships/slide" Target="slide2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slide" Target="slide6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1.xml"/><Relationship Id="rId4" Type="http://schemas.openxmlformats.org/officeDocument/2006/relationships/slide" Target="slide2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slide" Target="slide63.xml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image" Target="../media/image3.png"/><Relationship Id="rId4" Type="http://schemas.openxmlformats.org/officeDocument/2006/relationships/image" Target="../media/image12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3.xml"/><Relationship Id="rId4" Type="http://schemas.openxmlformats.org/officeDocument/2006/relationships/slide" Target="slide2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5.xml"/><Relationship Id="rId5" Type="http://schemas.openxmlformats.org/officeDocument/2006/relationships/slide" Target="slide20.xml"/><Relationship Id="rId4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5.xml"/><Relationship Id="rId4" Type="http://schemas.openxmlformats.org/officeDocument/2006/relationships/slide" Target="slide2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slide" Target="slide67.xml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image" Target="../media/image3.png"/><Relationship Id="rId4" Type="http://schemas.openxmlformats.org/officeDocument/2006/relationships/image" Target="../media/image12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7.xml"/><Relationship Id="rId4" Type="http://schemas.openxmlformats.org/officeDocument/2006/relationships/slide" Target="slide2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slide" Target="slide69.xml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image" Target="../media/image3.png"/><Relationship Id="rId4" Type="http://schemas.openxmlformats.org/officeDocument/2006/relationships/image" Target="../media/image1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.xml"/><Relationship Id="rId4" Type="http://schemas.openxmlformats.org/officeDocument/2006/relationships/slide" Target="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9.xml"/><Relationship Id="rId4" Type="http://schemas.openxmlformats.org/officeDocument/2006/relationships/slide" Target="slide20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5.png"/><Relationship Id="rId7" Type="http://schemas.openxmlformats.org/officeDocument/2006/relationships/slide" Target="slide71.xml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image" Target="../media/image3.png"/><Relationship Id="rId4" Type="http://schemas.openxmlformats.org/officeDocument/2006/relationships/image" Target="../media/image13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1.xml"/><Relationship Id="rId4" Type="http://schemas.openxmlformats.org/officeDocument/2006/relationships/slide" Target="slide2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3.xml"/><Relationship Id="rId5" Type="http://schemas.openxmlformats.org/officeDocument/2006/relationships/slide" Target="slide20.xml"/><Relationship Id="rId4" Type="http://schemas.openxmlformats.org/officeDocument/2006/relationships/image" Target="../media/image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3.xml"/><Relationship Id="rId4" Type="http://schemas.openxmlformats.org/officeDocument/2006/relationships/slide" Target="slide2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5.xml"/><Relationship Id="rId5" Type="http://schemas.openxmlformats.org/officeDocument/2006/relationships/slide" Target="slide20.xml"/><Relationship Id="rId4" Type="http://schemas.openxmlformats.org/officeDocument/2006/relationships/image" Target="../media/image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5.xml"/><Relationship Id="rId4" Type="http://schemas.openxmlformats.org/officeDocument/2006/relationships/slide" Target="slide20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6.png"/><Relationship Id="rId7" Type="http://schemas.openxmlformats.org/officeDocument/2006/relationships/image" Target="../media/image147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7.xml"/><Relationship Id="rId5" Type="http://schemas.openxmlformats.org/officeDocument/2006/relationships/slide" Target="slide20.xml"/><Relationship Id="rId4" Type="http://schemas.openxmlformats.org/officeDocument/2006/relationships/image" Target="../media/image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7.xml"/><Relationship Id="rId4" Type="http://schemas.openxmlformats.org/officeDocument/2006/relationships/slide" Target="slide2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9.xml"/><Relationship Id="rId5" Type="http://schemas.openxmlformats.org/officeDocument/2006/relationships/slide" Target="slide20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9.xml"/><Relationship Id="rId4" Type="http://schemas.openxmlformats.org/officeDocument/2006/relationships/slide" Target="slide2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1.xml"/><Relationship Id="rId5" Type="http://schemas.openxmlformats.org/officeDocument/2006/relationships/slide" Target="slide20.xml"/><Relationship Id="rId4" Type="http://schemas.openxmlformats.org/officeDocument/2006/relationships/image" Target="../media/image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1.xml"/><Relationship Id="rId4" Type="http://schemas.openxmlformats.org/officeDocument/2006/relationships/slide" Target="slide2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7" Type="http://schemas.openxmlformats.org/officeDocument/2006/relationships/slide" Target="slide83.xml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image" Target="../media/image3.png"/><Relationship Id="rId4" Type="http://schemas.openxmlformats.org/officeDocument/2006/relationships/image" Target="../media/image15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3.xml"/><Relationship Id="rId4" Type="http://schemas.openxmlformats.org/officeDocument/2006/relationships/slide" Target="slide20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5.xml"/><Relationship Id="rId5" Type="http://schemas.openxmlformats.org/officeDocument/2006/relationships/slide" Target="slide20.xml"/><Relationship Id="rId4" Type="http://schemas.openxmlformats.org/officeDocument/2006/relationships/image" Target="../media/image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5.xml"/><Relationship Id="rId4" Type="http://schemas.openxmlformats.org/officeDocument/2006/relationships/slide" Target="slide20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slide" Target="slide87.xml"/><Relationship Id="rId3" Type="http://schemas.openxmlformats.org/officeDocument/2006/relationships/image" Target="../media/image164.png"/><Relationship Id="rId7" Type="http://schemas.openxmlformats.org/officeDocument/2006/relationships/slide" Target="slide20.xml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7.xml"/><Relationship Id="rId4" Type="http://schemas.openxmlformats.org/officeDocument/2006/relationships/slide" Target="slide20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9.xml"/><Relationship Id="rId5" Type="http://schemas.openxmlformats.org/officeDocument/2006/relationships/slide" Target="slide20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.xml"/><Relationship Id="rId4" Type="http://schemas.openxmlformats.org/officeDocument/2006/relationships/slide" Target="slide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9.xml"/><Relationship Id="rId4" Type="http://schemas.openxmlformats.org/officeDocument/2006/relationships/slide" Target="slide2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7" Type="http://schemas.openxmlformats.org/officeDocument/2006/relationships/image" Target="../media/image173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1.xml"/><Relationship Id="rId5" Type="http://schemas.openxmlformats.org/officeDocument/2006/relationships/slide" Target="slide20.xml"/><Relationship Id="rId4" Type="http://schemas.openxmlformats.org/officeDocument/2006/relationships/image" Target="../media/image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1.xml"/><Relationship Id="rId4" Type="http://schemas.openxmlformats.org/officeDocument/2006/relationships/slide" Target="slide20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image" Target="../media/image176.png"/><Relationship Id="rId7" Type="http://schemas.openxmlformats.org/officeDocument/2006/relationships/slide" Target="slide93.xml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image" Target="../media/image3.png"/><Relationship Id="rId4" Type="http://schemas.openxmlformats.org/officeDocument/2006/relationships/image" Target="../media/image17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3.xml"/><Relationship Id="rId4" Type="http://schemas.openxmlformats.org/officeDocument/2006/relationships/slide" Target="slide20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7" Type="http://schemas.openxmlformats.org/officeDocument/2006/relationships/slide" Target="slide95.xml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image" Target="../media/image3.png"/><Relationship Id="rId4" Type="http://schemas.openxmlformats.org/officeDocument/2006/relationships/image" Target="../media/image18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5.xml"/><Relationship Id="rId4" Type="http://schemas.openxmlformats.org/officeDocument/2006/relationships/slide" Target="slide20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7" Type="http://schemas.openxmlformats.org/officeDocument/2006/relationships/slide" Target="slide97.xml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image" Target="../media/image3.png"/><Relationship Id="rId4" Type="http://schemas.openxmlformats.org/officeDocument/2006/relationships/image" Target="../media/image186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7.xml"/><Relationship Id="rId4" Type="http://schemas.openxmlformats.org/officeDocument/2006/relationships/slide" Target="slide20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9.xml"/><Relationship Id="rId5" Type="http://schemas.openxmlformats.org/officeDocument/2006/relationships/slide" Target="slide20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6632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GB" sz="4800" dirty="0" smtClean="0">
                <a:latin typeface="Comic Sans MS" panose="030F0702030302020204" pitchFamily="66" charset="0"/>
              </a:rPr>
              <a:t>Circle Theorems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2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hlinkClick r:id="rId3" action="ppaction://hlinksldjump"/>
          </p:cNvPr>
          <p:cNvSpPr/>
          <p:nvPr/>
        </p:nvSpPr>
        <p:spPr>
          <a:xfrm>
            <a:off x="3563888" y="1772816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248" y="6525344"/>
            <a:ext cx="2789560" cy="28803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Intersecting Chords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hlinkClick r:id="rId4" action="ppaction://hlinksldjump"/>
          </p:cNvPr>
          <p:cNvSpPr/>
          <p:nvPr/>
        </p:nvSpPr>
        <p:spPr>
          <a:xfrm>
            <a:off x="3563888" y="1196752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3563888" y="2348936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2</a:t>
            </a:r>
            <a:r>
              <a:rPr lang="en-GB" sz="1400" b="1" dirty="0" smtClean="0">
                <a:latin typeface="Comic Sans MS" panose="030F0702030302020204" pitchFamily="66" charset="0"/>
              </a:rPr>
              <a:t>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3563888" y="2925000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2</a:t>
            </a:r>
            <a:r>
              <a:rPr lang="en-GB" sz="1400" b="1" dirty="0" smtClean="0">
                <a:latin typeface="Comic Sans MS" panose="030F0702030302020204" pitchFamily="66" charset="0"/>
              </a:rPr>
              <a:t>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3563888" y="3501064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HR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8" action="ppaction://hlinksldjump"/>
          </p:cNvPr>
          <p:cNvSpPr/>
          <p:nvPr/>
        </p:nvSpPr>
        <p:spPr>
          <a:xfrm>
            <a:off x="3563888" y="4077128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2HR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9" action="ppaction://hlinksldjump"/>
          </p:cNvPr>
          <p:cNvSpPr/>
          <p:nvPr/>
        </p:nvSpPr>
        <p:spPr>
          <a:xfrm>
            <a:off x="4788024" y="1196752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2H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10" action="ppaction://hlinksldjump"/>
          </p:cNvPr>
          <p:cNvSpPr/>
          <p:nvPr/>
        </p:nvSpPr>
        <p:spPr>
          <a:xfrm>
            <a:off x="4788024" y="1772872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1HR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11" action="ppaction://hlinksldjump"/>
          </p:cNvPr>
          <p:cNvSpPr/>
          <p:nvPr/>
        </p:nvSpPr>
        <p:spPr>
          <a:xfrm>
            <a:off x="7920956" y="51036"/>
            <a:ext cx="1152000" cy="504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Old Spec Q’s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12" action="ppaction://hlinksldjump"/>
          </p:cNvPr>
          <p:cNvSpPr/>
          <p:nvPr/>
        </p:nvSpPr>
        <p:spPr>
          <a:xfrm>
            <a:off x="4788024" y="2348936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2019 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1H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27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92" y="3470840"/>
            <a:ext cx="8228616" cy="334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92" y="3861048"/>
            <a:ext cx="8228616" cy="208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92" y="404664"/>
            <a:ext cx="8228616" cy="435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1HR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521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2564904"/>
            <a:ext cx="8784972" cy="51094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2564904"/>
            <a:ext cx="8784974" cy="510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3HR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5" idx="3"/>
            <a:endCxn id="17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128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5" y="4932890"/>
            <a:ext cx="6768750" cy="18804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4149080"/>
            <a:ext cx="6768752" cy="18651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359462"/>
            <a:ext cx="6768752" cy="443769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4HR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3" idx="3"/>
            <a:endCxn id="22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98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2132856"/>
            <a:ext cx="8784972" cy="213790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2132855"/>
            <a:ext cx="8784974" cy="7920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4HR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79513" y="2924944"/>
            <a:ext cx="8784974" cy="13458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53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2276872"/>
            <a:ext cx="8496942" cy="4430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04664"/>
            <a:ext cx="8496944" cy="462491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3H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3" idx="3"/>
            <a:endCxn id="22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638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1700808"/>
            <a:ext cx="8784972" cy="241794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1700808"/>
            <a:ext cx="8784974" cy="2417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3H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5" idx="3"/>
            <a:endCxn id="17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471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4696810"/>
            <a:ext cx="7056784" cy="21165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4946802"/>
            <a:ext cx="7056784" cy="11464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4206532"/>
            <a:ext cx="7056784" cy="12386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3648" y="1556792"/>
            <a:ext cx="7056784" cy="32118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3648" y="356885"/>
            <a:ext cx="7056784" cy="118721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8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9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2015 4HR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3" idx="3"/>
            <a:endCxn id="22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926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1700808"/>
            <a:ext cx="8784972" cy="243565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1700808"/>
            <a:ext cx="8784974" cy="148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2015 4HR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79513" y="1849392"/>
            <a:ext cx="8784974" cy="2114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9513" y="2060848"/>
            <a:ext cx="8784973" cy="2075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82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4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17032"/>
            <a:ext cx="4464496" cy="2401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20568"/>
            <a:ext cx="4464496" cy="2020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3" idx="3"/>
            <a:endCxn id="22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89176"/>
            <a:ext cx="4464496" cy="1979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08720"/>
            <a:ext cx="4464496" cy="198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2882855"/>
            <a:ext cx="4464497" cy="978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096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700808"/>
            <a:ext cx="8784974" cy="217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1700808"/>
            <a:ext cx="8784974" cy="1780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79514" y="2238935"/>
            <a:ext cx="8784974" cy="1633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5" idx="3"/>
            <a:endCxn id="17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79513" y="1878896"/>
            <a:ext cx="878497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8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5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749738"/>
            <a:ext cx="8640958" cy="29196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293096"/>
            <a:ext cx="8640960" cy="13996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692696"/>
            <a:ext cx="8640960" cy="360040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3" idx="3"/>
            <a:endCxn id="22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362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8640960" cy="368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1772816"/>
            <a:ext cx="8640960" cy="2896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1HR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5" idx="3"/>
            <a:endCxn id="17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51520" y="980728"/>
            <a:ext cx="864096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82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2032596"/>
            <a:ext cx="8784972" cy="139640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2032596"/>
            <a:ext cx="8784974" cy="13964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9" idx="3"/>
            <a:endCxn id="21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87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3" y="4473988"/>
            <a:ext cx="7344814" cy="23393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3884986"/>
            <a:ext cx="7344816" cy="19202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361632"/>
            <a:ext cx="7344816" cy="335540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3HR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3" idx="3"/>
            <a:endCxn id="22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592" y="3717032"/>
            <a:ext cx="7344816" cy="63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60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>
            <a:hlinkClick r:id="rId3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3HR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4" idx="3"/>
            <a:endCxn id="16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2132858"/>
            <a:ext cx="8784974" cy="180310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79513" y="2281440"/>
            <a:ext cx="8784974" cy="1654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9513" y="2132856"/>
            <a:ext cx="8784974" cy="1485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05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13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436476"/>
            <a:ext cx="8640960" cy="42328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18256"/>
            <a:ext cx="8640960" cy="452291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3" idx="3"/>
            <a:endCxn id="22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105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1916832"/>
            <a:ext cx="8784972" cy="139849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1916831"/>
            <a:ext cx="8784974" cy="13984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9" idx="3"/>
            <a:endCxn id="21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694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9000"/>
            <a:ext cx="8640960" cy="3180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09272"/>
            <a:ext cx="8640960" cy="4331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3HR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3" idx="3"/>
            <a:endCxn id="22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976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132856"/>
            <a:ext cx="8784974" cy="1356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2102515"/>
            <a:ext cx="8784974" cy="13984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3HR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4" idx="3"/>
            <a:endCxn id="16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7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101" y="5085184"/>
            <a:ext cx="5939798" cy="17446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102" y="3356992"/>
            <a:ext cx="5939796" cy="17885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2101" y="274608"/>
            <a:ext cx="5939798" cy="314043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3" idx="3"/>
            <a:endCxn id="22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162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556792"/>
            <a:ext cx="8784974" cy="249573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1723785"/>
            <a:ext cx="8784974" cy="7231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79513" y="2446942"/>
            <a:ext cx="8784974" cy="3339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9513" y="2780927"/>
            <a:ext cx="8784974" cy="12715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9513" y="1556791"/>
            <a:ext cx="8784974" cy="1669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30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4" grpId="0" animBg="1"/>
      <p:bldP spid="25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077072"/>
            <a:ext cx="7776864" cy="27605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4725144"/>
            <a:ext cx="7776864" cy="11897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332656"/>
            <a:ext cx="7776864" cy="459254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4H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3" idx="3"/>
            <a:endCxn id="22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904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8640960" cy="4895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0670"/>
            <a:ext cx="8640960" cy="4746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464400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2HR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580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2090683"/>
            <a:ext cx="8784972" cy="94342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81423" y="2276871"/>
            <a:ext cx="8784974" cy="757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9513" y="2090682"/>
            <a:ext cx="8784974" cy="186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4H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6" name="Straight Arrow Connector 25"/>
          <p:cNvCxnSpPr>
            <a:stCxn id="15" idx="3"/>
            <a:endCxn id="17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119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902640"/>
            <a:ext cx="8640960" cy="17667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5229200"/>
            <a:ext cx="8640958" cy="6519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404664"/>
            <a:ext cx="8640960" cy="482325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3HR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3" idx="3"/>
            <a:endCxn id="22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67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2099292"/>
            <a:ext cx="8784972" cy="132970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179513" y="2090682"/>
            <a:ext cx="8784974" cy="13383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3HR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195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4869160"/>
            <a:ext cx="6912768" cy="19350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7" y="3703164"/>
            <a:ext cx="6912766" cy="195808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HR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3" idx="3"/>
            <a:endCxn id="22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5616" y="404664"/>
            <a:ext cx="6912768" cy="439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6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2492896"/>
            <a:ext cx="8784972" cy="132079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179513" y="2492894"/>
            <a:ext cx="8784974" cy="330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HR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4" idx="3"/>
            <a:endCxn id="16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79513" y="2823100"/>
            <a:ext cx="8784974" cy="9905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22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5" grpId="0" animBg="1"/>
      <p:bldP spid="22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960088"/>
            <a:ext cx="5904656" cy="185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27760"/>
            <a:ext cx="5904656" cy="185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01314"/>
            <a:ext cx="5904656" cy="288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3" idx="3"/>
            <a:endCxn id="22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780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916832"/>
            <a:ext cx="8784974" cy="1068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179513" y="1916832"/>
            <a:ext cx="878497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9513" y="2636912"/>
            <a:ext cx="8784974" cy="348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79513" y="2420888"/>
            <a:ext cx="878497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15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5" grpId="0" animBg="1"/>
      <p:bldP spid="22" grpId="0" animBg="1"/>
      <p:bldP spid="23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89176"/>
            <a:ext cx="8640960" cy="290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5628"/>
            <a:ext cx="8640960" cy="470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3HR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3" idx="3"/>
            <a:endCxn id="22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240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060848"/>
            <a:ext cx="8784974" cy="2169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179513" y="2060848"/>
            <a:ext cx="8784974" cy="21696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3HR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17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39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633380"/>
            <a:ext cx="6768752" cy="217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293096"/>
            <a:ext cx="6768752" cy="16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16057"/>
            <a:ext cx="6768752" cy="3919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4HR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3" idx="3"/>
            <a:endCxn id="22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392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8640960" cy="1052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251520" y="1916832"/>
            <a:ext cx="8640960" cy="10525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64400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2HR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9" idx="3"/>
            <a:endCxn id="21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209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916832"/>
            <a:ext cx="8784974" cy="2119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4HR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9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79513" y="3501008"/>
            <a:ext cx="8784974" cy="535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9514" y="2069232"/>
            <a:ext cx="8784974" cy="1431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9514" y="1916832"/>
            <a:ext cx="8784974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99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5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4302632"/>
            <a:ext cx="8784974" cy="23667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90496"/>
            <a:ext cx="8784976" cy="512673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3" idx="3"/>
            <a:endCxn id="22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060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198258"/>
            <a:ext cx="8640960" cy="79274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251520" y="2198256"/>
            <a:ext cx="8640960" cy="7927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5" idx="3"/>
            <a:endCxn id="17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650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55076"/>
            <a:ext cx="8640960" cy="421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508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3HR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3" idx="3"/>
            <a:endCxn id="22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217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8640960" cy="2017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251520" y="1916833"/>
            <a:ext cx="8640960" cy="20174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3HR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9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682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13726"/>
            <a:ext cx="8064896" cy="229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81128"/>
            <a:ext cx="8064896" cy="1309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56992"/>
            <a:ext cx="8064896" cy="1744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064896" cy="3022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7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8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4HR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3" idx="3"/>
            <a:endCxn id="22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576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8640960" cy="2531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248345" y="1628800"/>
            <a:ext cx="8640960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4HR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5" idx="3"/>
            <a:endCxn id="17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51521" y="3212976"/>
            <a:ext cx="8637784" cy="947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4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5" grpId="0" animBg="1"/>
      <p:bldP spid="22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8640960" cy="4323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7096"/>
            <a:ext cx="8640960" cy="4594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3" idx="3"/>
            <a:endCxn id="22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362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340768"/>
            <a:ext cx="8640958" cy="3021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248345" y="1340768"/>
            <a:ext cx="8640960" cy="3021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8" idx="3"/>
            <a:endCxn id="20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479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36912"/>
            <a:ext cx="8352928" cy="3974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352928" cy="494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3" idx="3"/>
            <a:endCxn id="22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010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56992"/>
            <a:ext cx="8496944" cy="3443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96944" cy="4698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464400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2H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757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45" y="1196752"/>
            <a:ext cx="8647310" cy="235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248345" y="1196752"/>
            <a:ext cx="8640960" cy="23544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4" idx="3"/>
            <a:endCxn id="16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626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832370"/>
            <a:ext cx="6336704" cy="198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573016"/>
            <a:ext cx="6336704" cy="2126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54103"/>
            <a:ext cx="6336704" cy="321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3HR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3" idx="3"/>
            <a:endCxn id="22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269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45" y="1340768"/>
            <a:ext cx="8647310" cy="149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254695" y="1340768"/>
            <a:ext cx="864096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3HR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48345" y="1700808"/>
            <a:ext cx="8647310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4695" y="2204864"/>
            <a:ext cx="8640960" cy="6262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62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5" grpId="0" animBg="1"/>
      <p:bldP spid="22" grpId="0" animBg="1"/>
      <p:bldP spid="23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52750"/>
            <a:ext cx="8496944" cy="291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96944" cy="466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4HR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3" idx="3"/>
            <a:endCxn id="22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694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95" y="2348880"/>
            <a:ext cx="8634610" cy="556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254695" y="2348880"/>
            <a:ext cx="8640960" cy="556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4HR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17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58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72" y="5085184"/>
            <a:ext cx="8019256" cy="16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72" y="476672"/>
            <a:ext cx="8019256" cy="4597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562372" y="476672"/>
            <a:ext cx="8019256" cy="6249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464400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2H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5" idx="3"/>
            <a:endCxn id="17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362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429000"/>
            <a:ext cx="8352928" cy="32293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04664"/>
            <a:ext cx="8352928" cy="546777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464400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1HR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658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556792"/>
            <a:ext cx="8352926" cy="254602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95537" y="1556791"/>
            <a:ext cx="8352926" cy="25460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64400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1HR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119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3468324"/>
            <a:ext cx="7200800" cy="334505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64400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2019 1H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600" y="404664"/>
            <a:ext cx="7200800" cy="533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0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8" y="764704"/>
            <a:ext cx="8352924" cy="454193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95537" y="761583"/>
            <a:ext cx="8352926" cy="45450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hlinkClick r:id="rId5" action="ppaction://hlinksldjump"/>
          </p:cNvPr>
          <p:cNvSpPr/>
          <p:nvPr/>
        </p:nvSpPr>
        <p:spPr>
          <a:xfrm>
            <a:off x="464400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2019 1H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7" name="Straight Arrow Connector 26"/>
          <p:cNvCxnSpPr>
            <a:stCxn id="24" idx="3"/>
            <a:endCxn id="26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495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068048"/>
            <a:ext cx="8640960" cy="46013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4664"/>
            <a:ext cx="8640960" cy="473088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1H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43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6632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GB" sz="4800" dirty="0" smtClean="0">
                <a:latin typeface="Comic Sans MS" panose="030F0702030302020204" pitchFamily="66" charset="0"/>
              </a:rPr>
              <a:t>Circle Theorems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2771928" y="227687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2011 3H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3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hlinkClick r:id="rId4" action="ppaction://hlinksldjump"/>
          </p:cNvPr>
          <p:cNvSpPr/>
          <p:nvPr/>
        </p:nvSpPr>
        <p:spPr>
          <a:xfrm>
            <a:off x="323528" y="1124744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2004 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3H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hlinkClick r:id="rId5" action="ppaction://hlinksldjump"/>
          </p:cNvPr>
          <p:cNvSpPr/>
          <p:nvPr/>
        </p:nvSpPr>
        <p:spPr>
          <a:xfrm>
            <a:off x="323528" y="170086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2004 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3H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6" action="ppaction://hlinksldjump"/>
          </p:cNvPr>
          <p:cNvSpPr/>
          <p:nvPr/>
        </p:nvSpPr>
        <p:spPr>
          <a:xfrm>
            <a:off x="323528" y="227692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3H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7" action="ppaction://hlinksldjump"/>
          </p:cNvPr>
          <p:cNvSpPr/>
          <p:nvPr/>
        </p:nvSpPr>
        <p:spPr>
          <a:xfrm>
            <a:off x="323528" y="285293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3H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8" action="ppaction://hlinksldjump"/>
          </p:cNvPr>
          <p:cNvSpPr/>
          <p:nvPr/>
        </p:nvSpPr>
        <p:spPr>
          <a:xfrm>
            <a:off x="323528" y="342900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2005 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3H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9" action="ppaction://hlinksldjump"/>
          </p:cNvPr>
          <p:cNvSpPr/>
          <p:nvPr/>
        </p:nvSpPr>
        <p:spPr>
          <a:xfrm>
            <a:off x="323528" y="4005064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2005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10" action="ppaction://hlinksldjump"/>
          </p:cNvPr>
          <p:cNvSpPr/>
          <p:nvPr/>
        </p:nvSpPr>
        <p:spPr>
          <a:xfrm>
            <a:off x="323528" y="458112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2006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11" action="ppaction://hlinksldjump"/>
          </p:cNvPr>
          <p:cNvSpPr/>
          <p:nvPr/>
        </p:nvSpPr>
        <p:spPr>
          <a:xfrm>
            <a:off x="323528" y="515724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2007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12" action="ppaction://hlinksldjump"/>
          </p:cNvPr>
          <p:cNvSpPr/>
          <p:nvPr/>
        </p:nvSpPr>
        <p:spPr>
          <a:xfrm>
            <a:off x="323528" y="573325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13" action="ppaction://hlinksldjump"/>
          </p:cNvPr>
          <p:cNvSpPr/>
          <p:nvPr/>
        </p:nvSpPr>
        <p:spPr>
          <a:xfrm>
            <a:off x="1547664" y="112474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14" action="ppaction://hlinksldjump"/>
          </p:cNvPr>
          <p:cNvSpPr/>
          <p:nvPr/>
        </p:nvSpPr>
        <p:spPr>
          <a:xfrm>
            <a:off x="1547664" y="170080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15" action="ppaction://hlinksldjump"/>
          </p:cNvPr>
          <p:cNvSpPr/>
          <p:nvPr/>
        </p:nvSpPr>
        <p:spPr>
          <a:xfrm>
            <a:off x="1547664" y="2276816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16" action="ppaction://hlinksldjump"/>
          </p:cNvPr>
          <p:cNvSpPr/>
          <p:nvPr/>
        </p:nvSpPr>
        <p:spPr>
          <a:xfrm>
            <a:off x="1547664" y="285293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17" action="ppaction://hlinksldjump"/>
          </p:cNvPr>
          <p:cNvSpPr/>
          <p:nvPr/>
        </p:nvSpPr>
        <p:spPr>
          <a:xfrm>
            <a:off x="1547664" y="342900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2009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18" action="ppaction://hlinksldjump"/>
          </p:cNvPr>
          <p:cNvSpPr/>
          <p:nvPr/>
        </p:nvSpPr>
        <p:spPr>
          <a:xfrm>
            <a:off x="1547664" y="400506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2009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hlinkClick r:id="rId19" action="ppaction://hlinksldjump"/>
          </p:cNvPr>
          <p:cNvSpPr/>
          <p:nvPr/>
        </p:nvSpPr>
        <p:spPr>
          <a:xfrm>
            <a:off x="1547792" y="458112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2009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>
            <a:hlinkClick r:id="rId20" action="ppaction://hlinksldjump"/>
          </p:cNvPr>
          <p:cNvSpPr/>
          <p:nvPr/>
        </p:nvSpPr>
        <p:spPr>
          <a:xfrm>
            <a:off x="1547792" y="5157192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2009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8" name="Rectangle 27">
            <a:hlinkClick r:id="rId21" action="ppaction://hlinksldjump"/>
          </p:cNvPr>
          <p:cNvSpPr/>
          <p:nvPr/>
        </p:nvSpPr>
        <p:spPr>
          <a:xfrm>
            <a:off x="1547664" y="573331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9" name="Rectangle 28">
            <a:hlinkClick r:id="rId22" action="ppaction://hlinksldjump"/>
          </p:cNvPr>
          <p:cNvSpPr/>
          <p:nvPr/>
        </p:nvSpPr>
        <p:spPr>
          <a:xfrm>
            <a:off x="2771800" y="112474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2010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0" name="Rectangle 29">
            <a:hlinkClick r:id="rId23" action="ppaction://hlinksldjump"/>
          </p:cNvPr>
          <p:cNvSpPr/>
          <p:nvPr/>
        </p:nvSpPr>
        <p:spPr>
          <a:xfrm>
            <a:off x="2771800" y="1700752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2010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1" name="Rectangle 30">
            <a:hlinkClick r:id="rId24" action="ppaction://hlinksldjump"/>
          </p:cNvPr>
          <p:cNvSpPr/>
          <p:nvPr/>
        </p:nvSpPr>
        <p:spPr>
          <a:xfrm>
            <a:off x="2771800" y="285288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3H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248" y="6525344"/>
            <a:ext cx="2789560" cy="28803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Intersecting Chords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35" name="Rectangle 34">
            <a:hlinkClick r:id="rId25" action="ppaction://hlinksldjump"/>
          </p:cNvPr>
          <p:cNvSpPr/>
          <p:nvPr/>
        </p:nvSpPr>
        <p:spPr>
          <a:xfrm>
            <a:off x="2771800" y="342900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2012 3H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6" name="Rectangle 35">
            <a:hlinkClick r:id="rId26" action="ppaction://hlinksldjump"/>
          </p:cNvPr>
          <p:cNvSpPr/>
          <p:nvPr/>
        </p:nvSpPr>
        <p:spPr>
          <a:xfrm>
            <a:off x="2771800" y="400506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2012 3H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3" name="Rectangle 32">
            <a:hlinkClick r:id="rId27" action="ppaction://hlinksldjump"/>
          </p:cNvPr>
          <p:cNvSpPr/>
          <p:nvPr/>
        </p:nvSpPr>
        <p:spPr>
          <a:xfrm>
            <a:off x="2771800" y="458112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2012 4H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4" name="Rectangle 33">
            <a:hlinkClick r:id="rId28" action="ppaction://hlinksldjump"/>
          </p:cNvPr>
          <p:cNvSpPr/>
          <p:nvPr/>
        </p:nvSpPr>
        <p:spPr>
          <a:xfrm>
            <a:off x="2771800" y="5157248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2012 4H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7" name="Rectangle 36">
            <a:hlinkClick r:id="rId29" action="ppaction://hlinksldjump"/>
          </p:cNvPr>
          <p:cNvSpPr/>
          <p:nvPr/>
        </p:nvSpPr>
        <p:spPr>
          <a:xfrm>
            <a:off x="2771800" y="5733312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4H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8" name="Rectangle 37">
            <a:hlinkClick r:id="rId30" action="ppaction://hlinksldjump"/>
          </p:cNvPr>
          <p:cNvSpPr/>
          <p:nvPr/>
        </p:nvSpPr>
        <p:spPr>
          <a:xfrm>
            <a:off x="3995936" y="112474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9" name="Rectangle 38">
            <a:hlinkClick r:id="rId31" action="ppaction://hlinksldjump"/>
          </p:cNvPr>
          <p:cNvSpPr/>
          <p:nvPr/>
        </p:nvSpPr>
        <p:spPr>
          <a:xfrm>
            <a:off x="3995936" y="1700752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0" name="Rectangle 39">
            <a:hlinkClick r:id="rId32" action="ppaction://hlinksldjump"/>
          </p:cNvPr>
          <p:cNvSpPr/>
          <p:nvPr/>
        </p:nvSpPr>
        <p:spPr>
          <a:xfrm>
            <a:off x="3995936" y="2276872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3HR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1" name="Rectangle 40">
            <a:hlinkClick r:id="rId33" action="ppaction://hlinksldjump"/>
          </p:cNvPr>
          <p:cNvSpPr/>
          <p:nvPr/>
        </p:nvSpPr>
        <p:spPr>
          <a:xfrm>
            <a:off x="3995936" y="2852936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4HR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2" name="Rectangle 41">
            <a:hlinkClick r:id="rId34" action="ppaction://hlinksldjump"/>
          </p:cNvPr>
          <p:cNvSpPr/>
          <p:nvPr/>
        </p:nvSpPr>
        <p:spPr>
          <a:xfrm>
            <a:off x="3995936" y="3429000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4HR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3" name="Rectangle 42">
            <a:hlinkClick r:id="rId35" action="ppaction://hlinksldjump"/>
          </p:cNvPr>
          <p:cNvSpPr/>
          <p:nvPr/>
        </p:nvSpPr>
        <p:spPr>
          <a:xfrm>
            <a:off x="3995936" y="400506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4" name="Rectangle 43">
            <a:hlinkClick r:id="rId36" action="ppaction://hlinksldjump"/>
          </p:cNvPr>
          <p:cNvSpPr/>
          <p:nvPr/>
        </p:nvSpPr>
        <p:spPr>
          <a:xfrm>
            <a:off x="3995936" y="458118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4HR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5" name="Rectangle 44">
            <a:hlinkClick r:id="rId37" action="ppaction://hlinksldjump"/>
          </p:cNvPr>
          <p:cNvSpPr/>
          <p:nvPr/>
        </p:nvSpPr>
        <p:spPr>
          <a:xfrm>
            <a:off x="3995936" y="5157248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6" name="Rectangle 45">
            <a:hlinkClick r:id="rId38" action="ppaction://hlinksldjump"/>
          </p:cNvPr>
          <p:cNvSpPr/>
          <p:nvPr/>
        </p:nvSpPr>
        <p:spPr>
          <a:xfrm>
            <a:off x="3995936" y="5733312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7" name="Rectangle 46">
            <a:hlinkClick r:id="rId39" action="ppaction://hlinksldjump"/>
          </p:cNvPr>
          <p:cNvSpPr/>
          <p:nvPr/>
        </p:nvSpPr>
        <p:spPr>
          <a:xfrm>
            <a:off x="5220200" y="112474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4HR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8" name="Rectangle 47">
            <a:hlinkClick r:id="rId40" action="ppaction://hlinksldjump"/>
          </p:cNvPr>
          <p:cNvSpPr/>
          <p:nvPr/>
        </p:nvSpPr>
        <p:spPr>
          <a:xfrm>
            <a:off x="5220072" y="1700864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9" name="Rectangle 48">
            <a:hlinkClick r:id="rId41" action="ppaction://hlinksldjump"/>
          </p:cNvPr>
          <p:cNvSpPr/>
          <p:nvPr/>
        </p:nvSpPr>
        <p:spPr>
          <a:xfrm>
            <a:off x="5220072" y="2276928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0" name="Rectangle 49">
            <a:hlinkClick r:id="rId42" action="ppaction://hlinksldjump"/>
          </p:cNvPr>
          <p:cNvSpPr/>
          <p:nvPr/>
        </p:nvSpPr>
        <p:spPr>
          <a:xfrm>
            <a:off x="5220072" y="2852992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3HR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1" name="Rectangle 50">
            <a:hlinkClick r:id="rId43" action="ppaction://hlinksldjump"/>
          </p:cNvPr>
          <p:cNvSpPr/>
          <p:nvPr/>
        </p:nvSpPr>
        <p:spPr>
          <a:xfrm>
            <a:off x="5220072" y="3429056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4HR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2" name="Rectangle 51">
            <a:hlinkClick r:id="rId44" action="ppaction://hlinksldjump"/>
          </p:cNvPr>
          <p:cNvSpPr/>
          <p:nvPr/>
        </p:nvSpPr>
        <p:spPr>
          <a:xfrm>
            <a:off x="5220072" y="4005120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3" name="Rectangle 52">
            <a:hlinkClick r:id="rId45" action="ppaction://hlinksldjump"/>
          </p:cNvPr>
          <p:cNvSpPr/>
          <p:nvPr/>
        </p:nvSpPr>
        <p:spPr>
          <a:xfrm>
            <a:off x="5220072" y="458118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2015 4HR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4" name="Rectangle 53">
            <a:hlinkClick r:id="rId46" action="ppaction://hlinksldjump"/>
          </p:cNvPr>
          <p:cNvSpPr/>
          <p:nvPr/>
        </p:nvSpPr>
        <p:spPr>
          <a:xfrm>
            <a:off x="5220072" y="5157248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5" name="Rectangle 54">
            <a:hlinkClick r:id="rId47" action="ppaction://hlinksldjump"/>
          </p:cNvPr>
          <p:cNvSpPr/>
          <p:nvPr/>
        </p:nvSpPr>
        <p:spPr>
          <a:xfrm>
            <a:off x="5220072" y="5733312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6" name="Rectangle 55">
            <a:hlinkClick r:id="rId48" action="ppaction://hlinksldjump"/>
          </p:cNvPr>
          <p:cNvSpPr/>
          <p:nvPr/>
        </p:nvSpPr>
        <p:spPr>
          <a:xfrm>
            <a:off x="6444336" y="112474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3HR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7" name="Rectangle 56">
            <a:hlinkClick r:id="rId49" action="ppaction://hlinksldjump"/>
          </p:cNvPr>
          <p:cNvSpPr/>
          <p:nvPr/>
        </p:nvSpPr>
        <p:spPr>
          <a:xfrm>
            <a:off x="6444208" y="170086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8" name="Rectangle 57">
            <a:hlinkClick r:id="rId50" action="ppaction://hlinksldjump"/>
          </p:cNvPr>
          <p:cNvSpPr/>
          <p:nvPr/>
        </p:nvSpPr>
        <p:spPr>
          <a:xfrm>
            <a:off x="6444208" y="2276928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3HR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9" name="Rectangle 58">
            <a:hlinkClick r:id="rId51" action="ppaction://hlinksldjump"/>
          </p:cNvPr>
          <p:cNvSpPr/>
          <p:nvPr/>
        </p:nvSpPr>
        <p:spPr>
          <a:xfrm>
            <a:off x="6444208" y="2852992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0" name="Rectangle 59">
            <a:hlinkClick r:id="rId52" action="ppaction://hlinksldjump"/>
          </p:cNvPr>
          <p:cNvSpPr/>
          <p:nvPr/>
        </p:nvSpPr>
        <p:spPr>
          <a:xfrm>
            <a:off x="6444208" y="3429056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4H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1" name="Rectangle 60">
            <a:hlinkClick r:id="rId53" action="ppaction://hlinksldjump"/>
          </p:cNvPr>
          <p:cNvSpPr/>
          <p:nvPr/>
        </p:nvSpPr>
        <p:spPr>
          <a:xfrm>
            <a:off x="6444208" y="4005120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3HR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2" name="Rectangle 61">
            <a:hlinkClick r:id="rId54" action="ppaction://hlinksldjump"/>
          </p:cNvPr>
          <p:cNvSpPr/>
          <p:nvPr/>
        </p:nvSpPr>
        <p:spPr>
          <a:xfrm>
            <a:off x="6444208" y="458118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HR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3" name="Rectangle 62">
            <a:hlinkClick r:id="rId55" action="ppaction://hlinksldjump"/>
          </p:cNvPr>
          <p:cNvSpPr/>
          <p:nvPr/>
        </p:nvSpPr>
        <p:spPr>
          <a:xfrm>
            <a:off x="6444208" y="5157248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4" name="Rectangle 63">
            <a:hlinkClick r:id="rId56" action="ppaction://hlinksldjump"/>
          </p:cNvPr>
          <p:cNvSpPr/>
          <p:nvPr/>
        </p:nvSpPr>
        <p:spPr>
          <a:xfrm>
            <a:off x="6444208" y="5733312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3HR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5" name="Rectangle 64">
            <a:hlinkClick r:id="rId57" action="ppaction://hlinksldjump"/>
          </p:cNvPr>
          <p:cNvSpPr/>
          <p:nvPr/>
        </p:nvSpPr>
        <p:spPr>
          <a:xfrm>
            <a:off x="7668472" y="112474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HR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6" name="Rectangle 65">
            <a:hlinkClick r:id="rId58" action="ppaction://hlinksldjump"/>
          </p:cNvPr>
          <p:cNvSpPr/>
          <p:nvPr/>
        </p:nvSpPr>
        <p:spPr>
          <a:xfrm>
            <a:off x="7668344" y="170086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7" name="Rectangle 66">
            <a:hlinkClick r:id="rId59" action="ppaction://hlinksldjump"/>
          </p:cNvPr>
          <p:cNvSpPr/>
          <p:nvPr/>
        </p:nvSpPr>
        <p:spPr>
          <a:xfrm>
            <a:off x="7668344" y="2276928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3HR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8" name="Rectangle 67">
            <a:hlinkClick r:id="rId60" action="ppaction://hlinksldjump"/>
          </p:cNvPr>
          <p:cNvSpPr/>
          <p:nvPr/>
        </p:nvSpPr>
        <p:spPr>
          <a:xfrm>
            <a:off x="7668344" y="2852992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HR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9" name="Rectangle 68">
            <a:hlinkClick r:id="rId61" action="ppaction://hlinksldjump"/>
          </p:cNvPr>
          <p:cNvSpPr/>
          <p:nvPr/>
        </p:nvSpPr>
        <p:spPr>
          <a:xfrm>
            <a:off x="7668344" y="3429056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70" name="Rectangle 69">
            <a:hlinkClick r:id="rId62" action="ppaction://hlinksldjump"/>
          </p:cNvPr>
          <p:cNvSpPr/>
          <p:nvPr/>
        </p:nvSpPr>
        <p:spPr>
          <a:xfrm>
            <a:off x="7668344" y="4005120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71" name="Rectangle 70">
            <a:hlinkClick r:id="rId63" action="ppaction://hlinksldjump"/>
          </p:cNvPr>
          <p:cNvSpPr/>
          <p:nvPr/>
        </p:nvSpPr>
        <p:spPr>
          <a:xfrm>
            <a:off x="7668344" y="458118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3HR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72" name="Rectangle 71">
            <a:hlinkClick r:id="rId64" action="ppaction://hlinksldjump"/>
          </p:cNvPr>
          <p:cNvSpPr/>
          <p:nvPr/>
        </p:nvSpPr>
        <p:spPr>
          <a:xfrm>
            <a:off x="7668344" y="5157248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HR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73" name="Rectangle 72">
            <a:hlinkClick r:id="rId65" action="ppaction://hlinksldjump"/>
          </p:cNvPr>
          <p:cNvSpPr/>
          <p:nvPr/>
        </p:nvSpPr>
        <p:spPr>
          <a:xfrm>
            <a:off x="7920956" y="51036"/>
            <a:ext cx="1152000" cy="504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New Spec Q’s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10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3" y="5752774"/>
            <a:ext cx="5904654" cy="988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2004 3H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3" y="423460"/>
            <a:ext cx="5904656" cy="422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3" y="4653136"/>
            <a:ext cx="5904654" cy="1134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107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2" y="1674386"/>
            <a:ext cx="8208913" cy="2114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67544" y="1674386"/>
            <a:ext cx="8208912" cy="962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7543" y="2636913"/>
            <a:ext cx="8208913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2004 3H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17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21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94" y="5085824"/>
            <a:ext cx="7859012" cy="1727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94" y="404664"/>
            <a:ext cx="7859014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2004 3H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669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6" y="1238498"/>
            <a:ext cx="8208910" cy="3599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67544" y="1238499"/>
            <a:ext cx="8208912" cy="35998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2004 3H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17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576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820322"/>
            <a:ext cx="5616624" cy="993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90" y="4813380"/>
            <a:ext cx="5616620" cy="142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90" y="4509120"/>
            <a:ext cx="5616620" cy="458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3H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90" y="430396"/>
            <a:ext cx="5616622" cy="415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58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4114"/>
            <a:ext cx="8208912" cy="137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67544" y="2424114"/>
            <a:ext cx="8208912" cy="2127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7544" y="2636912"/>
            <a:ext cx="820891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67544" y="3212976"/>
            <a:ext cx="8208912" cy="5836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3H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21" idx="3"/>
            <a:endCxn id="23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95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4664"/>
            <a:ext cx="4032448" cy="3184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3H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573016"/>
            <a:ext cx="4032448" cy="3099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116" y="6657336"/>
            <a:ext cx="972108" cy="200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620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6" y="2420888"/>
            <a:ext cx="8208910" cy="1189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467544" y="2564904"/>
            <a:ext cx="8208912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67544" y="3284984"/>
            <a:ext cx="8208912" cy="32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3H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17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67546" y="2933328"/>
            <a:ext cx="8208910" cy="351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67544" y="2780928"/>
            <a:ext cx="8208912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7544" y="2410920"/>
            <a:ext cx="8208912" cy="153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47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7" grpId="0" animBg="1"/>
      <p:bldP spid="26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772" y="5380022"/>
            <a:ext cx="5200456" cy="13613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771" y="404664"/>
            <a:ext cx="5200458" cy="256708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2005 3H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1771" y="2780928"/>
            <a:ext cx="5200458" cy="260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3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844824"/>
            <a:ext cx="8496944" cy="169243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1844822"/>
            <a:ext cx="8496944" cy="16924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1H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17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036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2743088"/>
            <a:ext cx="8208910" cy="6139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5" y="2060848"/>
            <a:ext cx="8208910" cy="62804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467544" y="2268488"/>
            <a:ext cx="8208912" cy="4204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67544" y="2688894"/>
            <a:ext cx="8208912" cy="6680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7544" y="2060848"/>
            <a:ext cx="8208912" cy="207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6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2005 3H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21" idx="3"/>
            <a:endCxn id="23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381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8" grpId="0" animBg="1"/>
      <p:bldP spid="26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979916"/>
            <a:ext cx="7344816" cy="1761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4" y="437240"/>
            <a:ext cx="7344814" cy="4863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2005 4H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684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60848"/>
            <a:ext cx="8208911" cy="791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67544" y="2060848"/>
            <a:ext cx="8208912" cy="791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2005 4H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7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727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575674"/>
            <a:ext cx="5040560" cy="299734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2006 4H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1720" y="3573016"/>
            <a:ext cx="5040560" cy="319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2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742208"/>
            <a:ext cx="8640958" cy="137358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1" y="2742206"/>
            <a:ext cx="8640958" cy="2547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2006 4H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8" idx="3"/>
            <a:endCxn id="21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51521" y="2996950"/>
            <a:ext cx="8640958" cy="2880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1521" y="3284982"/>
            <a:ext cx="8640958" cy="8308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96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930882"/>
            <a:ext cx="6336704" cy="1810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2007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04664"/>
            <a:ext cx="6336704" cy="4357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724764"/>
            <a:ext cx="6336704" cy="648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481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556792"/>
            <a:ext cx="8640958" cy="219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1" y="1556792"/>
            <a:ext cx="8640958" cy="504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1521" y="2060848"/>
            <a:ext cx="8640958" cy="1690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2007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7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841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3" grpId="0" animBg="1"/>
      <p:bldP spid="2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5279326"/>
            <a:ext cx="5328592" cy="146353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4H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7704" y="404664"/>
            <a:ext cx="5328592" cy="31698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7704" y="3564846"/>
            <a:ext cx="5328592" cy="231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35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1556792"/>
            <a:ext cx="8640956" cy="102381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251521" y="2060847"/>
            <a:ext cx="8640958" cy="5197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4H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251521" y="1705378"/>
            <a:ext cx="8640958" cy="355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521" y="1556793"/>
            <a:ext cx="8640958" cy="148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72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140968"/>
            <a:ext cx="4464496" cy="18043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6" y="3068960"/>
            <a:ext cx="4392486" cy="1283199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687952"/>
            <a:ext cx="4392487" cy="23860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692696"/>
            <a:ext cx="4464495" cy="250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0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34333"/>
            <a:ext cx="5760640" cy="3120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</a:t>
            </a:r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445750"/>
            <a:ext cx="5760640" cy="336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110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55" y="5986268"/>
            <a:ext cx="6821490" cy="2510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256" y="1412776"/>
            <a:ext cx="6821488" cy="34172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256" y="404664"/>
            <a:ext cx="6821488" cy="98697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161256" y="1391640"/>
            <a:ext cx="6821488" cy="34384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161255" y="516631"/>
            <a:ext cx="6821489" cy="8750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61255" y="404663"/>
            <a:ext cx="6821489" cy="1119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7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1256" y="4869160"/>
            <a:ext cx="6821488" cy="1072946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161255" y="4869160"/>
            <a:ext cx="6821489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Alternative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96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13" grpId="0" animBg="1"/>
      <p:bldP spid="2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5301208"/>
            <a:ext cx="6048672" cy="15167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410700"/>
            <a:ext cx="6048672" cy="352235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7664" y="3900246"/>
            <a:ext cx="6048672" cy="204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62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204865"/>
            <a:ext cx="8352928" cy="985218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95536" y="2388840"/>
            <a:ext cx="8352928" cy="8012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5536" y="2204864"/>
            <a:ext cx="8352927" cy="1839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250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820126"/>
            <a:ext cx="8640960" cy="24171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76672"/>
            <a:ext cx="8640960" cy="351118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932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2276872"/>
            <a:ext cx="8352926" cy="47974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5536" y="2276872"/>
            <a:ext cx="8352927" cy="4797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7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982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3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4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t="70619"/>
          <a:stretch/>
        </p:blipFill>
        <p:spPr>
          <a:xfrm>
            <a:off x="4283968" y="908720"/>
            <a:ext cx="4752528" cy="8388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3969" y="1760181"/>
            <a:ext cx="4752526" cy="27342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3968" y="4466890"/>
            <a:ext cx="4752528" cy="15543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r="18182" b="29381"/>
          <a:stretch/>
        </p:blipFill>
        <p:spPr>
          <a:xfrm>
            <a:off x="179511" y="908720"/>
            <a:ext cx="4027305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34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827530"/>
            <a:ext cx="8352926" cy="145745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8" idx="3"/>
            <a:endCxn id="21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95536" y="1976112"/>
            <a:ext cx="8352927" cy="300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95536" y="2276872"/>
            <a:ext cx="8352927" cy="3577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95536" y="2783240"/>
            <a:ext cx="8352927" cy="4979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5536" y="1827528"/>
            <a:ext cx="8352927" cy="1485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95536" y="2634654"/>
            <a:ext cx="8352927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75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6" grpId="0" animBg="1"/>
      <p:bldP spid="13" grpId="0" animBg="1"/>
      <p:bldP spid="2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344" y="5288196"/>
            <a:ext cx="7005312" cy="152518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344" y="404664"/>
            <a:ext cx="7005312" cy="44109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345" y="4797152"/>
            <a:ext cx="7005310" cy="980210"/>
          </a:xfrm>
          <a:prstGeom prst="rect">
            <a:avLst/>
          </a:prstGeom>
        </p:spPr>
      </p:pic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2009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387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556792"/>
            <a:ext cx="8352928" cy="119246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5536" y="1556792"/>
            <a:ext cx="8352927" cy="1192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2009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4" idx="3"/>
            <a:endCxn id="16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150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406680"/>
            <a:ext cx="4464496" cy="271825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2009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9752" y="3124930"/>
            <a:ext cx="4464496" cy="27502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9752" y="5861234"/>
            <a:ext cx="4464496" cy="88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20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8496944" cy="2051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1484784"/>
            <a:ext cx="849694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3528" y="2204865"/>
            <a:ext cx="8496944" cy="504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</a:t>
            </a:r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23528" y="2708920"/>
            <a:ext cx="8496944" cy="8272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3528" y="1772817"/>
            <a:ext cx="849694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10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25" grpId="0" animBg="1"/>
      <p:bldP spid="2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132856"/>
            <a:ext cx="8352928" cy="108257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2009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95536" y="2420889"/>
            <a:ext cx="8352927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95536" y="2560340"/>
            <a:ext cx="8352927" cy="220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95536" y="2780928"/>
            <a:ext cx="8352927" cy="434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95536" y="2281438"/>
            <a:ext cx="8352927" cy="139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5536" y="2132854"/>
            <a:ext cx="8352927" cy="1485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33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3" grpId="0" animBg="1"/>
      <p:bldP spid="1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3187162"/>
            <a:ext cx="5040560" cy="18260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340198"/>
            <a:ext cx="5040560" cy="287277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2009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1720" y="5013176"/>
            <a:ext cx="5040560" cy="176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56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693199"/>
            <a:ext cx="8640960" cy="264596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6" name="Rectangle 25"/>
          <p:cNvSpPr/>
          <p:nvPr/>
        </p:nvSpPr>
        <p:spPr>
          <a:xfrm>
            <a:off x="251520" y="3089079"/>
            <a:ext cx="8640960" cy="1276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B</a:t>
            </a:r>
            <a:r>
              <a:rPr lang="en-GB" sz="1400" b="1" dirty="0" smtClean="0">
                <a:latin typeface="Comic Sans MS" panose="030F0702030302020204" pitchFamily="66" charset="0"/>
              </a:rPr>
              <a:t>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20" y="1841783"/>
            <a:ext cx="8640960" cy="10831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520" y="1667254"/>
            <a:ext cx="8640960" cy="1745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2009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8" name="Straight Arrow Connector 27"/>
          <p:cNvCxnSpPr>
            <a:stCxn id="16" idx="3"/>
            <a:endCxn id="27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51520" y="2924945"/>
            <a:ext cx="8640960" cy="1641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34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  <p:bldP spid="23" grpId="0" animBg="1"/>
      <p:bldP spid="13" grpId="0" animBg="1"/>
      <p:bldP spid="2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5874453"/>
            <a:ext cx="7102232" cy="9389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4293096"/>
            <a:ext cx="7102232" cy="190708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2009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1640" y="404664"/>
            <a:ext cx="7102232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99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426496"/>
            <a:ext cx="8640960" cy="9467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76673"/>
            <a:ext cx="8640960" cy="99167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476672"/>
            <a:ext cx="8640960" cy="991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2009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1719526"/>
            <a:ext cx="8640960" cy="242955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51520" y="1719526"/>
            <a:ext cx="8640960" cy="2429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Alternative 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1520" y="4426496"/>
            <a:ext cx="8640960" cy="946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Alternative 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15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 animBg="1"/>
      <p:bldP spid="22" grpId="0" animBg="1"/>
      <p:bldP spid="2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5028718"/>
            <a:ext cx="8352926" cy="16406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67904"/>
            <a:ext cx="8352928" cy="363716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3861048"/>
            <a:ext cx="8352928" cy="168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2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844824"/>
            <a:ext cx="8640958" cy="170693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1844824"/>
            <a:ext cx="8640960" cy="17069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6" idx="3"/>
            <a:endCxn id="23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041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140968"/>
            <a:ext cx="8590692" cy="31373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4664"/>
            <a:ext cx="8590693" cy="515185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2010 4H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275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16832"/>
            <a:ext cx="8640960" cy="190101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1916831"/>
            <a:ext cx="8640960" cy="19010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2010 4H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4" idx="3"/>
            <a:endCxn id="19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108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5661248"/>
            <a:ext cx="5760640" cy="11581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3933056"/>
            <a:ext cx="5760640" cy="19576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404664"/>
            <a:ext cx="5760640" cy="352974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2010 4H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906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887508"/>
            <a:ext cx="8640960" cy="37818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4664"/>
            <a:ext cx="8640960" cy="431760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963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012" y="404664"/>
            <a:ext cx="8423444" cy="575404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3012" y="404663"/>
            <a:ext cx="8423444" cy="57865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2010 4H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6" idx="3"/>
            <a:endCxn id="21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54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3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4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2011 3H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04664"/>
            <a:ext cx="5256584" cy="4546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969591"/>
            <a:ext cx="5256584" cy="1798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105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38301"/>
            <a:ext cx="8208912" cy="2359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67544" y="1638301"/>
            <a:ext cx="8208912" cy="20067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7543" y="3645025"/>
            <a:ext cx="8208913" cy="353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2011 3H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701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329828"/>
            <a:ext cx="5760640" cy="33151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5157192"/>
            <a:ext cx="5760640" cy="16961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3356992"/>
            <a:ext cx="5760640" cy="186769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3H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408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916832"/>
            <a:ext cx="8496944" cy="113642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323528" y="2352505"/>
            <a:ext cx="8496943" cy="700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3H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17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323528" y="2200105"/>
            <a:ext cx="8496944" cy="1655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23528" y="2056089"/>
            <a:ext cx="8496944" cy="1571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3528" y="1907505"/>
            <a:ext cx="8496944" cy="1533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84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8" grpId="0" animBg="1"/>
      <p:bldP spid="26" grpId="0" animBg="1"/>
      <p:bldP spid="25" grpId="0" animBg="1"/>
      <p:bldP spid="1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076504"/>
            <a:ext cx="8640958" cy="25928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4664"/>
            <a:ext cx="8640960" cy="483454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2012 3H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3" idx="3"/>
            <a:endCxn id="15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687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1628800"/>
            <a:ext cx="8784972" cy="115021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1628800"/>
            <a:ext cx="8784973" cy="1150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2012 3H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4" idx="3"/>
            <a:endCxn id="18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145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890630"/>
            <a:ext cx="8496944" cy="27787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725144"/>
            <a:ext cx="8496944" cy="8777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332656"/>
            <a:ext cx="8496944" cy="441932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2012 3H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3" idx="3"/>
            <a:endCxn id="15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379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980728"/>
            <a:ext cx="8784974" cy="438972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980727"/>
            <a:ext cx="8784973" cy="43897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2012 3H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7" idx="3"/>
            <a:endCxn id="21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112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5" y="4653136"/>
            <a:ext cx="6768750" cy="21579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3677474"/>
            <a:ext cx="6768752" cy="11701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404664"/>
            <a:ext cx="6768752" cy="377686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2012 4H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3" idx="3"/>
            <a:endCxn id="15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67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988840"/>
            <a:ext cx="8496942" cy="114122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1988840"/>
            <a:ext cx="8496944" cy="1141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17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00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2060848"/>
            <a:ext cx="8784972" cy="94607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2060847"/>
            <a:ext cx="8784973" cy="324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2012 4H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4" idx="3"/>
            <a:endCxn id="18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79512" y="2533884"/>
            <a:ext cx="8784973" cy="473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9512" y="2385297"/>
            <a:ext cx="8784974" cy="1485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B</a:t>
            </a:r>
            <a:r>
              <a:rPr lang="en-GB" sz="1400" b="1" dirty="0" smtClean="0">
                <a:latin typeface="Comic Sans MS" panose="030F0702030302020204" pitchFamily="66" charset="0"/>
              </a:rPr>
              <a:t>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59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941168"/>
            <a:ext cx="7200800" cy="18674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4916961"/>
            <a:ext cx="7200800" cy="9841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332656"/>
            <a:ext cx="7200800" cy="330361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2012 4H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3" idx="3"/>
            <a:endCxn id="15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600" y="3568637"/>
            <a:ext cx="7200800" cy="14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8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045350"/>
            <a:ext cx="8784976" cy="142006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2" y="2009759"/>
            <a:ext cx="8784973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79512" y="2513815"/>
            <a:ext cx="8784973" cy="987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2012 4H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7" idx="3"/>
            <a:endCxn id="21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393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420860"/>
            <a:ext cx="8496944" cy="3248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32656"/>
            <a:ext cx="8496944" cy="415369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4H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3" idx="3"/>
            <a:endCxn id="15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311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772816"/>
            <a:ext cx="8784976" cy="173894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2" y="1772816"/>
            <a:ext cx="8784973" cy="17389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4H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19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673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933056"/>
            <a:ext cx="8640960" cy="27416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28642"/>
            <a:ext cx="8640960" cy="456131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3H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3" idx="3"/>
            <a:endCxn id="15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055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844824"/>
            <a:ext cx="8784974" cy="183256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2" y="1844823"/>
            <a:ext cx="8784973" cy="18325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3H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6" idx="3"/>
            <a:endCxn id="20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895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836712"/>
            <a:ext cx="6048672" cy="31279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345643"/>
            <a:ext cx="6048672" cy="54543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4H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3" idx="3"/>
            <a:endCxn id="15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7664" y="3901258"/>
            <a:ext cx="6048672" cy="21200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7664" y="6004216"/>
            <a:ext cx="6048672" cy="80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24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276872"/>
            <a:ext cx="8784976" cy="158549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2" y="2425456"/>
            <a:ext cx="8784973" cy="4274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4H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5" idx="3"/>
            <a:endCxn id="19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79512" y="2276872"/>
            <a:ext cx="8784973" cy="148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9512" y="2852936"/>
            <a:ext cx="8784973" cy="10094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18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4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565026"/>
            <a:ext cx="8640958" cy="21043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99848"/>
            <a:ext cx="8640960" cy="490136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3HR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3" idx="3"/>
            <a:endCxn id="15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289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3501008"/>
            <a:ext cx="8640956" cy="31462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04664"/>
            <a:ext cx="8640958" cy="354412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3933056"/>
            <a:ext cx="8640958" cy="163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9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492896"/>
            <a:ext cx="8784976" cy="56439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2492896"/>
            <a:ext cx="8784973" cy="5643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3HR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7" idx="3"/>
            <a:endCxn id="21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249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067670"/>
            <a:ext cx="8496944" cy="36016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04664"/>
            <a:ext cx="8496944" cy="518339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4HR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3" idx="3"/>
            <a:endCxn id="15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436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2454076"/>
            <a:ext cx="8784974" cy="126295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2454075"/>
            <a:ext cx="8784973" cy="12629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4HR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3" idx="3"/>
            <a:endCxn id="15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254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4745698"/>
            <a:ext cx="6336704" cy="20676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3875144"/>
            <a:ext cx="6336704" cy="9220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464938"/>
            <a:ext cx="6336704" cy="346811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4HR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3" idx="3"/>
            <a:endCxn id="15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344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988840"/>
            <a:ext cx="8784974" cy="127273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3" y="1988839"/>
            <a:ext cx="8784973" cy="1905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4HR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7" idx="3"/>
            <a:endCxn id="20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79513" y="2179347"/>
            <a:ext cx="8784973" cy="1905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9513" y="2369854"/>
            <a:ext cx="8784973" cy="8917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75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24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176062"/>
            <a:ext cx="8640958" cy="44932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04664"/>
            <a:ext cx="8640958" cy="390732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3" idx="3"/>
            <a:endCxn id="22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90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354868"/>
            <a:ext cx="8640958" cy="78610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2354868"/>
            <a:ext cx="8640960" cy="786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006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5733256"/>
            <a:ext cx="5472608" cy="11099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4516220"/>
            <a:ext cx="5472608" cy="15050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696" y="3185848"/>
            <a:ext cx="5472608" cy="15392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696" y="332656"/>
            <a:ext cx="5472608" cy="315537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7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8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4HR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3" idx="3"/>
            <a:endCxn id="22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88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108784"/>
            <a:ext cx="8640958" cy="139835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4HR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5" idx="3"/>
            <a:endCxn id="17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51519" y="2257366"/>
            <a:ext cx="8640959" cy="303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1519" y="2713488"/>
            <a:ext cx="8640959" cy="492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1519" y="3206150"/>
            <a:ext cx="8640959" cy="3009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1519" y="2561088"/>
            <a:ext cx="8640959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519" y="2108782"/>
            <a:ext cx="8640960" cy="1485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36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6" grpId="0" animBg="1"/>
      <p:bldP spid="24" grpId="0" animBg="1"/>
      <p:bldP spid="13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77072"/>
            <a:ext cx="8496944" cy="25547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04664"/>
            <a:ext cx="8496944" cy="478724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3" idx="3"/>
            <a:endCxn id="22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601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656496"/>
            <a:ext cx="8640960" cy="177250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1656495"/>
            <a:ext cx="8640960" cy="1772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713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2852936"/>
            <a:ext cx="8640962" cy="59193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19" y="2852936"/>
            <a:ext cx="8640960" cy="5919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7" name="Straight Arrow Connector 26"/>
          <p:cNvCxnSpPr>
            <a:stCxn id="19" idx="3"/>
            <a:endCxn id="21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444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736836"/>
            <a:ext cx="5760640" cy="1076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04664"/>
            <a:ext cx="5760640" cy="2517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3" idx="3"/>
            <a:endCxn id="22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71727"/>
            <a:ext cx="5760640" cy="317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44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348880"/>
            <a:ext cx="8640962" cy="1207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19" y="2348880"/>
            <a:ext cx="864096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4" idx="3"/>
            <a:endCxn id="16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51519" y="2708920"/>
            <a:ext cx="8640962" cy="847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22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3" grpId="0" animBg="1"/>
      <p:bldP spid="22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4005064"/>
            <a:ext cx="5760640" cy="27719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5661248"/>
            <a:ext cx="5760640" cy="3670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1" y="3612676"/>
            <a:ext cx="5760638" cy="190455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4HR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3" idx="3"/>
            <a:endCxn id="22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1680" y="404664"/>
            <a:ext cx="5760640" cy="369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76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052736"/>
            <a:ext cx="8784974" cy="432882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1052735"/>
            <a:ext cx="8784974" cy="818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9513" y="1871204"/>
            <a:ext cx="8784974" cy="3510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4HR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9" idx="3"/>
            <a:endCxn id="21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487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3" grpId="0" animBg="1"/>
      <p:bldP spid="22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87" y="4337244"/>
            <a:ext cx="7927826" cy="24761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87" y="4590830"/>
            <a:ext cx="7927826" cy="1358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087" y="332656"/>
            <a:ext cx="7927826" cy="426147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3" idx="3"/>
            <a:endCxn id="22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919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2564904"/>
            <a:ext cx="8784974" cy="126055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2549864"/>
            <a:ext cx="8784974" cy="1275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17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42304"/>
            <a:ext cx="8496944" cy="227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77072"/>
            <a:ext cx="8496944" cy="1588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496944" cy="3685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3" idx="3"/>
            <a:endCxn id="22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05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132856"/>
            <a:ext cx="8784974" cy="1432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2132856"/>
            <a:ext cx="8784974" cy="1432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814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366704"/>
            <a:ext cx="8640960" cy="23746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4664"/>
            <a:ext cx="8640960" cy="418255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195736" y="35483"/>
            <a:ext cx="158417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 Theorems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3HR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3" idx="3"/>
            <a:endCxn id="22" idx="1"/>
          </p:cNvCxnSpPr>
          <p:nvPr/>
        </p:nvCxnSpPr>
        <p:spPr>
          <a:xfrm flipV="1">
            <a:off x="3779912" y="184069"/>
            <a:ext cx="86409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14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8250D90-56C0-4142-BB69-D3F479A8CD84}" vid="{030C5516-7F21-4E6F-9A93-0A2DFC4F395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1072</TotalTime>
  <Words>1457</Words>
  <Application>Microsoft Office PowerPoint</Application>
  <PresentationFormat>On-screen Show (4:3)</PresentationFormat>
  <Paragraphs>533</Paragraphs>
  <Slides>144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144</vt:i4>
      </vt:variant>
    </vt:vector>
  </HeadingPairs>
  <TitlesOfParts>
    <vt:vector size="149" baseType="lpstr">
      <vt:lpstr>Arial</vt:lpstr>
      <vt:lpstr>Calibri</vt:lpstr>
      <vt:lpstr>Calibri Light</vt:lpstr>
      <vt:lpstr>Comic Sans MS</vt:lpstr>
      <vt:lpstr>Theme1</vt:lpstr>
      <vt:lpstr>Circle Theorems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Circle Theorems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C4</dc:title>
  <dc:creator>Gareth</dc:creator>
  <cp:lastModifiedBy>gareth westwater</cp:lastModifiedBy>
  <cp:revision>711</cp:revision>
  <dcterms:created xsi:type="dcterms:W3CDTF">2014-02-21T20:01:10Z</dcterms:created>
  <dcterms:modified xsi:type="dcterms:W3CDTF">2020-11-07T22:13:57Z</dcterms:modified>
</cp:coreProperties>
</file>