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2.xml"/><Relationship Id="rId7" Type="http://schemas.openxmlformats.org/officeDocument/2006/relationships/slide" Target="slide10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0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9.png"/><Relationship Id="rId7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3.png"/><Relationship Id="rId7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66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2" name="Rectangle 11">
            <a:hlinkClick r:id="rId2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60" name="Rectangle 59">
            <a:hlinkClick r:id="rId3" action="ppaction://hlinksldjump"/>
          </p:cNvPr>
          <p:cNvSpPr/>
          <p:nvPr/>
        </p:nvSpPr>
        <p:spPr>
          <a:xfrm>
            <a:off x="3131968" y="2997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248" y="6525344"/>
            <a:ext cx="989360" cy="28803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Proof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125349" y="35730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5652248" y="21328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5652120" y="270897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5652120" y="328504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5652120" y="386110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9" action="ppaction://hlinksldjump"/>
          </p:cNvPr>
          <p:cNvSpPr/>
          <p:nvPr/>
        </p:nvSpPr>
        <p:spPr>
          <a:xfrm>
            <a:off x="5652120" y="443711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7" y="3239124"/>
            <a:ext cx="7632846" cy="3502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76672"/>
            <a:ext cx="7632848" cy="451905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312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700808"/>
            <a:ext cx="8562976" cy="183195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700808"/>
            <a:ext cx="8562975" cy="18319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</a:t>
            </a:r>
            <a:r>
              <a:rPr lang="en-GB" sz="1400" b="1" dirty="0">
                <a:latin typeface="Comic Sans MS" panose="030F0702030302020204" pitchFamily="66" charset="0"/>
              </a:rPr>
              <a:t>1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278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7" y="5261174"/>
            <a:ext cx="6336706" cy="15522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9" y="3894914"/>
            <a:ext cx="6336702" cy="2054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404664"/>
            <a:ext cx="6336704" cy="433218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83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1484784"/>
            <a:ext cx="8562974" cy="19713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484784"/>
            <a:ext cx="8562975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0512" y="2204864"/>
            <a:ext cx="8562975" cy="1251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67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4" y="5542432"/>
            <a:ext cx="6624732" cy="1198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4293096"/>
            <a:ext cx="6624734" cy="153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404664"/>
            <a:ext cx="6624734" cy="4564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1" name="Straight Connector 20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9728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3" y="2122734"/>
            <a:ext cx="8562974" cy="8022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513" y="1628800"/>
            <a:ext cx="8562974" cy="36153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599332"/>
            <a:ext cx="8562975" cy="390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90512" y="2122733"/>
            <a:ext cx="8562975" cy="8022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2H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9" idx="3"/>
            <a:endCxn id="21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20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3648" y="476672"/>
            <a:ext cx="6336704" cy="6226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74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00808"/>
            <a:ext cx="8784974" cy="217375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1423" y="2391052"/>
            <a:ext cx="8784974" cy="1483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3" y="1700807"/>
            <a:ext cx="8784974" cy="6902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1H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20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589240"/>
            <a:ext cx="6624734" cy="12391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4881250"/>
            <a:ext cx="6624734" cy="1644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3" y="476672"/>
            <a:ext cx="6624734" cy="53485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988840"/>
            <a:ext cx="8784974" cy="13116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1423" y="2852936"/>
            <a:ext cx="8784974" cy="447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79513" y="1988839"/>
            <a:ext cx="8784974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1H Q10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2" name="Straight Arrow Connector 21"/>
          <p:cNvCxnSpPr>
            <a:stCxn id="15" idx="3"/>
            <a:endCxn id="17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31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32238"/>
            <a:ext cx="7056784" cy="623712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3" idx="3"/>
            <a:endCxn id="22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010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24" y="1772816"/>
            <a:ext cx="8781152" cy="204329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81423" y="2924944"/>
            <a:ext cx="8784974" cy="891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8" idx="3"/>
            <a:endCxn id="20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7602" y="1772816"/>
            <a:ext cx="8784974" cy="1152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2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087940"/>
            <a:ext cx="8640960" cy="4149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52736"/>
            <a:ext cx="8640960" cy="370817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3" idx="3"/>
            <a:endCxn id="15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253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1268760"/>
            <a:ext cx="8562976" cy="278455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90512" y="1268759"/>
            <a:ext cx="8562975" cy="27845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2195736" y="35483"/>
            <a:ext cx="158417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Circle Theorems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4644008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14" idx="3"/>
            <a:endCxn id="16" idx="1"/>
          </p:cNvCxnSpPr>
          <p:nvPr/>
        </p:nvCxnSpPr>
        <p:spPr>
          <a:xfrm flipV="1">
            <a:off x="3779912" y="184069"/>
            <a:ext cx="86409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85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31698</TotalTime>
  <Words>123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Theme1</vt:lpstr>
      <vt:lpstr>Circle Theorems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2831</cp:revision>
  <cp:lastPrinted>2019-03-09T08:19:56Z</cp:lastPrinted>
  <dcterms:created xsi:type="dcterms:W3CDTF">2014-02-21T20:01:10Z</dcterms:created>
  <dcterms:modified xsi:type="dcterms:W3CDTF">2020-11-10T16:50:21Z</dcterms:modified>
</cp:coreProperties>
</file>