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4.xml"/><Relationship Id="rId5" Type="http://schemas.openxmlformats.org/officeDocument/2006/relationships/slide" Target="slide12.xml"/><Relationship Id="rId10" Type="http://schemas.openxmlformats.org/officeDocument/2006/relationships/slide" Target="slide2.xml"/><Relationship Id="rId4" Type="http://schemas.openxmlformats.org/officeDocument/2006/relationships/slide" Target="slide10.xml"/><Relationship Id="rId9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572000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572000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57200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57200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79626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79626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7962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233975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2339752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2" action="ppaction://hlinksldjump"/>
          </p:cNvPr>
          <p:cNvSpPr/>
          <p:nvPr/>
        </p:nvSpPr>
        <p:spPr>
          <a:xfrm>
            <a:off x="2339752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48" y="6525344"/>
            <a:ext cx="98936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8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561824"/>
            <a:ext cx="8352926" cy="425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5205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1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44824"/>
            <a:ext cx="8640954" cy="15211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844824"/>
            <a:ext cx="8640958" cy="152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4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4983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0515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0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808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40767"/>
            <a:ext cx="8640958" cy="280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09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736660"/>
            <a:ext cx="6336702" cy="3076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7732"/>
            <a:ext cx="6336704" cy="36273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5205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40767"/>
            <a:ext cx="864095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2" y="3501008"/>
            <a:ext cx="8640956" cy="36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035558"/>
            <a:ext cx="7056782" cy="277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404664"/>
            <a:ext cx="7056782" cy="404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10" y="4445034"/>
            <a:ext cx="7056780" cy="15630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781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0379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060848"/>
            <a:ext cx="8640958" cy="103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4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35140"/>
            <a:ext cx="8496942" cy="4578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46657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16832"/>
            <a:ext cx="8640954" cy="17753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16832"/>
            <a:ext cx="8640958" cy="177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0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09256"/>
            <a:ext cx="8496942" cy="4604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663230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776514"/>
            <a:ext cx="7632846" cy="396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3208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4664"/>
            <a:ext cx="8640956" cy="31344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404663"/>
            <a:ext cx="8640958" cy="313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613418"/>
            <a:ext cx="5760640" cy="31279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91680" y="3613418"/>
            <a:ext cx="5760640" cy="312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22360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40768"/>
            <a:ext cx="8496944" cy="223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9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95378"/>
            <a:ext cx="8640958" cy="531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4135898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380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138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4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853048"/>
            <a:ext cx="8208910" cy="2960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208912" cy="5448710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0632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59"/>
            <a:ext cx="8496944" cy="3063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274808"/>
            <a:ext cx="7344814" cy="353856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04664"/>
            <a:ext cx="7344816" cy="55021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90663"/>
            <a:ext cx="8496945" cy="2242709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90662"/>
            <a:ext cx="8496944" cy="224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Q15</a:t>
            </a: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57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31684</TotalTime>
  <Words>179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Theme1</vt:lpstr>
      <vt:lpstr>Circle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2832</cp:revision>
  <cp:lastPrinted>2019-03-09T08:19:56Z</cp:lastPrinted>
  <dcterms:created xsi:type="dcterms:W3CDTF">2014-02-21T20:01:10Z</dcterms:created>
  <dcterms:modified xsi:type="dcterms:W3CDTF">2020-11-10T15:40:34Z</dcterms:modified>
</cp:coreProperties>
</file>