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8" autoAdjust="0"/>
    <p:restoredTop sz="95422" autoAdjust="0"/>
  </p:normalViewPr>
  <p:slideViewPr>
    <p:cSldViewPr>
      <p:cViewPr varScale="1">
        <p:scale>
          <a:sx n="106" d="100"/>
          <a:sy n="106" d="100"/>
        </p:scale>
        <p:origin x="146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0.xml"/><Relationship Id="rId7" Type="http://schemas.openxmlformats.org/officeDocument/2006/relationships/slide" Target="slide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4.xml"/><Relationship Id="rId4" Type="http://schemas.openxmlformats.org/officeDocument/2006/relationships/slide" Target="slide12.xml"/><Relationship Id="rId9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2.png"/><Relationship Id="rId7" Type="http://schemas.openxmlformats.org/officeDocument/2006/relationships/slide" Target="slide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17.png"/><Relationship Id="rId7" Type="http://schemas.openxmlformats.org/officeDocument/2006/relationships/slide" Target="slide1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8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slide" Target="slide14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slide" Target="slide14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5076056" y="2708920"/>
            <a:ext cx="11521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5076056" y="3284984"/>
            <a:ext cx="11521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5076056" y="3861048"/>
            <a:ext cx="11521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 2H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2843808" y="2420888"/>
            <a:ext cx="11521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2843808" y="2996952"/>
            <a:ext cx="11521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1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hlinkClick r:id="rId8" action="ppaction://hlinksldjump"/>
          </p:cNvPr>
          <p:cNvSpPr/>
          <p:nvPr/>
        </p:nvSpPr>
        <p:spPr>
          <a:xfrm>
            <a:off x="2843808" y="3573016"/>
            <a:ext cx="11521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1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>
            <a:hlinkClick r:id="rId9" action="ppaction://hlinksldjump"/>
          </p:cNvPr>
          <p:cNvSpPr/>
          <p:nvPr/>
        </p:nvSpPr>
        <p:spPr>
          <a:xfrm>
            <a:off x="2843808" y="4149080"/>
            <a:ext cx="11521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 2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7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2246624"/>
            <a:ext cx="8352926" cy="4566752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8" y="836712"/>
            <a:ext cx="8352924" cy="341610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37" y="836712"/>
            <a:ext cx="8352926" cy="91488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9F87B70-33EE-4BBB-BF4E-C38538EF793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6" name="Rectangle 15">
            <a:hlinkClick r:id="rId7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20" name="Rectangle 19">
            <a:hlinkClick r:id="rId8" action="ppaction://hlinksldjump"/>
          </p:cNvPr>
          <p:cNvSpPr/>
          <p:nvPr/>
        </p:nvSpPr>
        <p:spPr>
          <a:xfrm>
            <a:off x="6156176" y="35482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6" idx="3"/>
            <a:endCxn id="20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06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1844824"/>
            <a:ext cx="8640958" cy="1450308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1" y="1844822"/>
            <a:ext cx="8640958" cy="648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1521" y="2492894"/>
            <a:ext cx="8640958" cy="802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6156176" y="35482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3H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15" idx="3"/>
            <a:endCxn id="22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63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557948"/>
            <a:ext cx="8352928" cy="31834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340768"/>
            <a:ext cx="8352928" cy="313375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36" y="980728"/>
            <a:ext cx="8352928" cy="1373392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7" name="Straight Connector 16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21" name="Rectangle 20">
            <a:hlinkClick r:id="rId8" action="ppaction://hlinksldjump"/>
          </p:cNvPr>
          <p:cNvSpPr/>
          <p:nvPr/>
        </p:nvSpPr>
        <p:spPr>
          <a:xfrm>
            <a:off x="6156176" y="35482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72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00808"/>
            <a:ext cx="8784976" cy="147129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179512" y="1700808"/>
            <a:ext cx="87849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9512" y="2276872"/>
            <a:ext cx="8784976" cy="895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6156176" y="35482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5" idx="3"/>
            <a:endCxn id="17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51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4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2864014"/>
            <a:ext cx="8496942" cy="38053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9" y="920492"/>
            <a:ext cx="8496942" cy="243650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21" name="Rectangle 20">
            <a:hlinkClick r:id="rId7" action="ppaction://hlinksldjump"/>
          </p:cNvPr>
          <p:cNvSpPr/>
          <p:nvPr/>
        </p:nvSpPr>
        <p:spPr>
          <a:xfrm>
            <a:off x="6156176" y="35482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 2H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32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980728"/>
            <a:ext cx="8784976" cy="125654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179512" y="980728"/>
            <a:ext cx="8784976" cy="125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6156176" y="35482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2019 2H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18" idx="3"/>
            <a:endCxn id="22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1600" y="2485750"/>
            <a:ext cx="7200800" cy="1951362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971600" y="2485750"/>
            <a:ext cx="7200800" cy="1951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SF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37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836712"/>
            <a:ext cx="8640960" cy="4354724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6156176" y="35482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6" idx="3"/>
            <a:endCxn id="20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8" name="Straight Connector 17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833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2" y="1844824"/>
            <a:ext cx="8640956" cy="1062830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1" y="1844822"/>
            <a:ext cx="8640958" cy="1062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6156176" y="35482"/>
            <a:ext cx="194421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78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80728"/>
            <a:ext cx="8640960" cy="4166960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615617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1H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6" idx="3"/>
            <a:endCxn id="20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8" name="Straight Connector 17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0890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2060848"/>
            <a:ext cx="8640958" cy="903110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1" y="2060846"/>
            <a:ext cx="8640958" cy="9031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615617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1H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2" idx="3"/>
            <a:endCxn id="15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04826"/>
            <a:ext cx="8640960" cy="3548310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615617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2H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6" idx="3"/>
            <a:endCxn id="20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66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2" y="2375994"/>
            <a:ext cx="8640956" cy="605490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1" y="2375994"/>
            <a:ext cx="8640958" cy="620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615617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1 2H Q1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7" idx="3"/>
            <a:endCxn id="19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72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908720"/>
            <a:ext cx="8928992" cy="4418766"/>
          </a:xfrm>
          <a:prstGeom prst="rect">
            <a:avLst/>
          </a:prstGeom>
        </p:spPr>
      </p:pic>
      <p:pic>
        <p:nvPicPr>
          <p:cNvPr id="8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615617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6" idx="3"/>
            <a:endCxn id="20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72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2276872"/>
            <a:ext cx="8640958" cy="644848"/>
          </a:xfrm>
          <a:prstGeom prst="rect">
            <a:avLst/>
          </a:prstGeom>
        </p:spPr>
      </p:pic>
      <p:pic>
        <p:nvPicPr>
          <p:cNvPr id="6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1" y="2276872"/>
            <a:ext cx="8640958" cy="6448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1547664" y="35483"/>
            <a:ext cx="4104456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Manipulating Formulae/ Changing the Subject</a:t>
            </a:r>
          </a:p>
        </p:txBody>
      </p:sp>
      <p:sp>
        <p:nvSpPr>
          <p:cNvPr id="15" name="Rectangle 14">
            <a:hlinkClick r:id="rId5" action="ppaction://hlinksldjump"/>
          </p:cNvPr>
          <p:cNvSpPr/>
          <p:nvPr/>
        </p:nvSpPr>
        <p:spPr>
          <a:xfrm>
            <a:off x="6156176" y="35482"/>
            <a:ext cx="2376264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Specimen Set 2 </a:t>
            </a:r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2" idx="3"/>
            <a:endCxn id="15" idx="1"/>
          </p:cNvCxnSpPr>
          <p:nvPr/>
        </p:nvCxnSpPr>
        <p:spPr>
          <a:xfrm flipV="1">
            <a:off x="5652120" y="184069"/>
            <a:ext cx="504056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962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31667</TotalTime>
  <Words>194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Theme1</vt:lpstr>
      <vt:lpstr>Manipulating Formulae/ Changing the Subject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2796</cp:revision>
  <cp:lastPrinted>2019-03-09T08:19:56Z</cp:lastPrinted>
  <dcterms:created xsi:type="dcterms:W3CDTF">2014-02-21T20:01:10Z</dcterms:created>
  <dcterms:modified xsi:type="dcterms:W3CDTF">2020-11-10T15:24:01Z</dcterms:modified>
</cp:coreProperties>
</file>