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0.xml"/><Relationship Id="rId7" Type="http://schemas.openxmlformats.org/officeDocument/2006/relationships/slide" Target="slide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4.xml"/><Relationship Id="rId4" Type="http://schemas.openxmlformats.org/officeDocument/2006/relationships/slide" Target="slide12.xml"/><Relationship Id="rId9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2.png"/><Relationship Id="rId7" Type="http://schemas.openxmlformats.org/officeDocument/2006/relationships/slide" Target="slide1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image" Target="../media/image17.png"/><Relationship Id="rId7" Type="http://schemas.openxmlformats.org/officeDocument/2006/relationships/slide" Target="slide1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8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slide" Target="slide14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slide" Target="slide14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5076056" y="2708920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5076056" y="3284984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5076056" y="3861048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2H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2843808" y="2420888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2843808" y="2996952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8" action="ppaction://hlinksldjump"/>
          </p:cNvPr>
          <p:cNvSpPr/>
          <p:nvPr/>
        </p:nvSpPr>
        <p:spPr>
          <a:xfrm>
            <a:off x="2843808" y="3573016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hlinkClick r:id="rId9" action="ppaction://hlinksldjump"/>
          </p:cNvPr>
          <p:cNvSpPr/>
          <p:nvPr/>
        </p:nvSpPr>
        <p:spPr>
          <a:xfrm>
            <a:off x="2843808" y="4149080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2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2246624"/>
            <a:ext cx="8352926" cy="4566752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8" y="836712"/>
            <a:ext cx="8352924" cy="341610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37" y="836712"/>
            <a:ext cx="8352926" cy="91488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61561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6" idx="3"/>
            <a:endCxn id="20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06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844824"/>
            <a:ext cx="8640958" cy="1450308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1" y="1844822"/>
            <a:ext cx="8640958" cy="648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1521" y="2492894"/>
            <a:ext cx="8640958" cy="802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61561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15" idx="3"/>
            <a:endCxn id="22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638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557948"/>
            <a:ext cx="8352928" cy="31834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340768"/>
            <a:ext cx="8352928" cy="313375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36" y="980728"/>
            <a:ext cx="8352928" cy="1373392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7" name="Straight Connector 16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1" name="Rectangle 20">
            <a:hlinkClick r:id="rId8" action="ppaction://hlinksldjump"/>
          </p:cNvPr>
          <p:cNvSpPr/>
          <p:nvPr/>
        </p:nvSpPr>
        <p:spPr>
          <a:xfrm>
            <a:off x="61561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721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808"/>
            <a:ext cx="8784976" cy="147129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79512" y="1700808"/>
            <a:ext cx="87849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9512" y="2276872"/>
            <a:ext cx="8784976" cy="895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61561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5" idx="3"/>
            <a:endCxn id="17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51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4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2864014"/>
            <a:ext cx="8496942" cy="38053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920492"/>
            <a:ext cx="8496942" cy="243650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61561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2H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332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80728"/>
            <a:ext cx="8784976" cy="125654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79512" y="980728"/>
            <a:ext cx="8784976" cy="1256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61561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2H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18" idx="3"/>
            <a:endCxn id="22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600" y="2485750"/>
            <a:ext cx="7200800" cy="1951362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971600" y="2485750"/>
            <a:ext cx="7200800" cy="1951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37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36712"/>
            <a:ext cx="8640960" cy="4354724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61561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6" idx="3"/>
            <a:endCxn id="20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8" name="Straight Connector 17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83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1844824"/>
            <a:ext cx="8640956" cy="106283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1" y="1844822"/>
            <a:ext cx="8640958" cy="1062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61561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78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8640960" cy="4166960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61561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6" idx="3"/>
            <a:endCxn id="20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8" name="Straight Connector 17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08906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2060848"/>
            <a:ext cx="8640958" cy="90311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1" y="2060846"/>
            <a:ext cx="8640958" cy="903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61561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2" idx="3"/>
            <a:endCxn id="15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04826"/>
            <a:ext cx="8640960" cy="3548310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61561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6" idx="3"/>
            <a:endCxn id="20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66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2375994"/>
            <a:ext cx="8640956" cy="60549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1" y="2375994"/>
            <a:ext cx="8640958" cy="620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61561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72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908720"/>
            <a:ext cx="8928992" cy="4418766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61561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6" idx="3"/>
            <a:endCxn id="20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72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2276872"/>
            <a:ext cx="8640958" cy="644848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1" y="2276872"/>
            <a:ext cx="8640958" cy="644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61561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2" idx="3"/>
            <a:endCxn id="15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962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31667</TotalTime>
  <Words>194</Words>
  <Application>Microsoft Office PowerPoint</Application>
  <PresentationFormat>On-screen Show (4:3)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Theme1</vt:lpstr>
      <vt:lpstr>Manipulating Formulae/ Changing the Subject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2796</cp:revision>
  <cp:lastPrinted>2019-03-09T08:19:56Z</cp:lastPrinted>
  <dcterms:created xsi:type="dcterms:W3CDTF">2014-02-21T20:01:10Z</dcterms:created>
  <dcterms:modified xsi:type="dcterms:W3CDTF">2020-11-10T15:24:01Z</dcterms:modified>
</cp:coreProperties>
</file>