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7.png"/><Relationship Id="rId7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27.xml"/><Relationship Id="rId7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1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44.png"/><Relationship Id="rId7" Type="http://schemas.openxmlformats.org/officeDocument/2006/relationships/slide" Target="slide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5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5076056" y="2708920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076056" y="3284984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076056" y="3861048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2843808" y="2420888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2843808" y="299695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2843808" y="357301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2843808" y="4149080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8928992" cy="441876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61561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64484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76872"/>
            <a:ext cx="8640958" cy="644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1561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15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6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246624"/>
            <a:ext cx="8352926" cy="45667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8" y="836712"/>
            <a:ext cx="8352924" cy="3416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836712"/>
            <a:ext cx="8352926" cy="914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1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4503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2"/>
            <a:ext cx="8640958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1" y="2492894"/>
            <a:ext cx="8640958" cy="802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2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557948"/>
            <a:ext cx="8352928" cy="3183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40768"/>
            <a:ext cx="8352928" cy="31337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980728"/>
            <a:ext cx="8352928" cy="137339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8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14712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700808"/>
            <a:ext cx="87849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512" y="2276872"/>
            <a:ext cx="8784976" cy="89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1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864014"/>
            <a:ext cx="8496942" cy="3805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20492"/>
            <a:ext cx="8496942" cy="24365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5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4976" cy="12565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980728"/>
            <a:ext cx="8784976" cy="125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2485750"/>
            <a:ext cx="7200800" cy="195136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71600" y="2485750"/>
            <a:ext cx="7200800" cy="1951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496944" cy="196232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3H </a:t>
            </a:r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2132856"/>
            <a:ext cx="7488830" cy="117561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827585" y="2132854"/>
            <a:ext cx="7488830" cy="1175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3H </a:t>
            </a:r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54" name="Rectangle 53">
            <a:hlinkClick r:id="rId3" action="ppaction://hlinksldjump"/>
          </p:cNvPr>
          <p:cNvSpPr/>
          <p:nvPr/>
        </p:nvSpPr>
        <p:spPr>
          <a:xfrm>
            <a:off x="4139952" y="2564904"/>
            <a:ext cx="1152128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3H </a:t>
            </a:r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139952" y="3140968"/>
            <a:ext cx="1152128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139952" y="371703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139952" y="4293096"/>
            <a:ext cx="1152128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916832"/>
            <a:ext cx="8496944" cy="204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492896"/>
            <a:ext cx="7200798" cy="4251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971600" y="2492897"/>
            <a:ext cx="7200800" cy="425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56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62184"/>
            <a:ext cx="8496944" cy="538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2049154"/>
            <a:ext cx="8496944" cy="27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38" y="404664"/>
            <a:ext cx="6272214" cy="555539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468138" y="404663"/>
            <a:ext cx="6272214" cy="5555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8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908720"/>
            <a:ext cx="8208910" cy="34679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467545" y="908719"/>
            <a:ext cx="8208910" cy="3467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412776"/>
            <a:ext cx="8640960" cy="23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2276872"/>
            <a:ext cx="7115175" cy="11430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014411" y="2276872"/>
            <a:ext cx="7115175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628800"/>
            <a:ext cx="8640960" cy="576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3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700808"/>
            <a:ext cx="6667500" cy="168592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238249" y="1700807"/>
            <a:ext cx="6667501" cy="1685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9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88496"/>
            <a:ext cx="8640960" cy="2548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564904"/>
            <a:ext cx="8640960" cy="3045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3402"/>
          <a:stretch/>
        </p:blipFill>
        <p:spPr>
          <a:xfrm>
            <a:off x="251521" y="1412776"/>
            <a:ext cx="8640958" cy="22971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877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7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54" name="Rectangle 53">
            <a:hlinkClick r:id="rId3" action="ppaction://hlinksldjump"/>
          </p:cNvPr>
          <p:cNvSpPr/>
          <p:nvPr/>
        </p:nvSpPr>
        <p:spPr>
          <a:xfrm>
            <a:off x="2771800" y="299695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771800" y="357301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076056" y="2708920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5076056" y="3284984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076056" y="3861048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1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88840"/>
            <a:ext cx="8640962" cy="14230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8" y="2528558"/>
            <a:ext cx="8640957" cy="43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0" y="1988839"/>
            <a:ext cx="8640959" cy="539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1518" y="2956250"/>
            <a:ext cx="8640957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9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21492"/>
            <a:ext cx="7632848" cy="60150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54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556792"/>
            <a:ext cx="8640964" cy="20186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8" y="2344161"/>
            <a:ext cx="8640957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1556791"/>
            <a:ext cx="8640959" cy="787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1518" y="2799841"/>
            <a:ext cx="8640957" cy="76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18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6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552922"/>
            <a:ext cx="8640956" cy="2612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699288"/>
            <a:ext cx="8640958" cy="2521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08720"/>
            <a:ext cx="8640958" cy="9601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1916832"/>
            <a:ext cx="8640972" cy="8406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916830"/>
            <a:ext cx="8640958" cy="39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8" y="2315746"/>
            <a:ext cx="8640958" cy="441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2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496944" cy="49073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27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916832"/>
            <a:ext cx="8640964" cy="6970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916830"/>
            <a:ext cx="8640958" cy="69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8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640960" cy="43547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97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106283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2"/>
            <a:ext cx="8640958" cy="1062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3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16696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61561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75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9031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60846"/>
            <a:ext cx="8640958" cy="903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1561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15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7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04826"/>
            <a:ext cx="8640960" cy="35483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61561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75994"/>
            <a:ext cx="8640956" cy="60549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75994"/>
            <a:ext cx="8640958" cy="620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61561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3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470</Words>
  <Application>Microsoft Office PowerPoint</Application>
  <PresentationFormat>On-screen Show (4:3)</PresentationFormat>
  <Paragraphs>132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Theme1</vt:lpstr>
      <vt:lpstr>Manipulating Formulae/ Changing the Subject</vt:lpstr>
      <vt:lpstr>Manipulating Formulae/ Changing the Subject</vt:lpstr>
      <vt:lpstr>Manipulating Formulae/ Changing the Subject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2021-08-17T10:18:54Z</dcterms:modified>
</cp:coreProperties>
</file>