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.png"/><Relationship Id="rId4" Type="http://schemas.openxmlformats.org/officeDocument/2006/relationships/image" Target="../media/image8.png"/><Relationship Id="rId9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14.png"/><Relationship Id="rId7" Type="http://schemas.openxmlformats.org/officeDocument/2006/relationships/slide" Target="slide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54" name="Rectangle 53">
            <a:hlinkClick r:id="rId3" action="ppaction://hlinksldjump"/>
          </p:cNvPr>
          <p:cNvSpPr/>
          <p:nvPr/>
        </p:nvSpPr>
        <p:spPr>
          <a:xfrm>
            <a:off x="2771800" y="2996952"/>
            <a:ext cx="11521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2771800" y="3573016"/>
            <a:ext cx="11521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5076056" y="2708920"/>
            <a:ext cx="11521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5076056" y="3284984"/>
            <a:ext cx="11521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5076056" y="3861048"/>
            <a:ext cx="11521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25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24744"/>
            <a:ext cx="8496944" cy="490735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61561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4" idx="3"/>
            <a:endCxn id="17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2" name="Straight Connector 21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2890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8" y="1916832"/>
            <a:ext cx="8640964" cy="69704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1916830"/>
            <a:ext cx="8640958" cy="697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23" name="Rectangle 22">
            <a:hlinkClick r:id="rId5" action="ppaction://hlinksldjump"/>
          </p:cNvPr>
          <p:cNvSpPr/>
          <p:nvPr/>
        </p:nvSpPr>
        <p:spPr>
          <a:xfrm>
            <a:off x="61561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0" idx="3"/>
            <a:endCxn id="23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37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23" name="Rectangle 22">
            <a:hlinkClick r:id="rId4" action="ppaction://hlinksldjump"/>
          </p:cNvPr>
          <p:cNvSpPr/>
          <p:nvPr/>
        </p:nvSpPr>
        <p:spPr>
          <a:xfrm>
            <a:off x="61561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1H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1" idx="3"/>
            <a:endCxn id="23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1628800"/>
            <a:ext cx="8640960" cy="5764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14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0" y="1700808"/>
            <a:ext cx="6667500" cy="1685925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1238249" y="1700807"/>
            <a:ext cx="6667501" cy="1685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61561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1H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>
            <a:stCxn id="12" idx="3"/>
            <a:endCxn id="14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58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688496"/>
            <a:ext cx="8640960" cy="25488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564904"/>
            <a:ext cx="8640960" cy="30459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t="33402"/>
          <a:stretch/>
        </p:blipFill>
        <p:spPr>
          <a:xfrm>
            <a:off x="251521" y="1412776"/>
            <a:ext cx="8640958" cy="229716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1052736"/>
            <a:ext cx="8640960" cy="8770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8" name="Rectangle 17">
            <a:hlinkClick r:id="rId8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25" name="Rectangle 24">
            <a:hlinkClick r:id="rId9" action="ppaction://hlinksldjump"/>
          </p:cNvPr>
          <p:cNvSpPr/>
          <p:nvPr/>
        </p:nvSpPr>
        <p:spPr>
          <a:xfrm>
            <a:off x="61561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Arrow Connector 25"/>
          <p:cNvCxnSpPr>
            <a:stCxn id="18" idx="3"/>
            <a:endCxn id="25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77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988840"/>
            <a:ext cx="8640962" cy="142309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18" y="2528558"/>
            <a:ext cx="8640957" cy="43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1520" y="1988839"/>
            <a:ext cx="8640959" cy="539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1518" y="2956250"/>
            <a:ext cx="8640957" cy="45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61561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00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421492"/>
            <a:ext cx="7632848" cy="601501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25" name="Rectangle 24">
            <a:hlinkClick r:id="rId5" action="ppaction://hlinksldjump"/>
          </p:cNvPr>
          <p:cNvSpPr/>
          <p:nvPr/>
        </p:nvSpPr>
        <p:spPr>
          <a:xfrm>
            <a:off x="61561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Arrow Connector 25"/>
          <p:cNvCxnSpPr>
            <a:stCxn id="18" idx="3"/>
            <a:endCxn id="25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1" name="Straight Connector 20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216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8" y="1556792"/>
            <a:ext cx="8640964" cy="201868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18" y="2344161"/>
            <a:ext cx="8640957" cy="45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1520" y="1556791"/>
            <a:ext cx="8640959" cy="787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1518" y="2799841"/>
            <a:ext cx="8640957" cy="768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(ii)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61561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6" idx="3"/>
            <a:endCxn id="18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80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2" y="3552922"/>
            <a:ext cx="8640956" cy="26123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1699288"/>
            <a:ext cx="8640958" cy="25218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908720"/>
            <a:ext cx="8640958" cy="96010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4" name="Rectangle 13">
            <a:hlinkClick r:id="rId7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17" name="Rectangle 16">
            <a:hlinkClick r:id="rId8" action="ppaction://hlinksldjump"/>
          </p:cNvPr>
          <p:cNvSpPr/>
          <p:nvPr/>
        </p:nvSpPr>
        <p:spPr>
          <a:xfrm>
            <a:off x="61561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4" idx="3"/>
            <a:endCxn id="17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79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4" y="1916832"/>
            <a:ext cx="8640972" cy="84062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1916830"/>
            <a:ext cx="8640958" cy="398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1518" y="2315746"/>
            <a:ext cx="8640958" cy="441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6156176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4" idx="3"/>
            <a:endCxn id="16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66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31681</TotalTime>
  <Words>142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Theme1</vt:lpstr>
      <vt:lpstr>Manipulating Formulae/ Changing the Subject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2795</cp:revision>
  <cp:lastPrinted>2019-03-09T08:19:56Z</cp:lastPrinted>
  <dcterms:created xsi:type="dcterms:W3CDTF">2014-02-21T20:01:10Z</dcterms:created>
  <dcterms:modified xsi:type="dcterms:W3CDTF">2020-11-10T16:33:26Z</dcterms:modified>
</cp:coreProperties>
</file>