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7" autoAdjust="0"/>
    <p:restoredTop sz="95422" autoAdjust="0"/>
  </p:normalViewPr>
  <p:slideViewPr>
    <p:cSldViewPr>
      <p:cViewPr>
        <p:scale>
          <a:sx n="66" d="100"/>
          <a:sy n="66" d="100"/>
        </p:scale>
        <p:origin x="3114" y="10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slide" Target="slide1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0.xml"/><Relationship Id="rId4" Type="http://schemas.openxmlformats.org/officeDocument/2006/relationships/slide" Target="slid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0.xml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image" Target="../media/image7.png"/><Relationship Id="rId7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1.png"/><Relationship Id="rId4" Type="http://schemas.openxmlformats.org/officeDocument/2006/relationships/image" Target="../media/image8.png"/><Relationship Id="rId9" Type="http://schemas.openxmlformats.org/officeDocument/2006/relationships/slide" Target="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6.xml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image" Target="../media/image14.png"/><Relationship Id="rId7" Type="http://schemas.openxmlformats.org/officeDocument/2006/relationships/slide" Target="slide1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Manipulating Formulae/ Changing the Subject</a:t>
            </a:r>
          </a:p>
        </p:txBody>
      </p:sp>
      <p:sp>
        <p:nvSpPr>
          <p:cNvPr id="7" name="Rectangle 6">
            <a:hlinkClick r:id="rId2" action="ppaction://hlinksldjump"/>
          </p:cNvPr>
          <p:cNvSpPr/>
          <p:nvPr/>
        </p:nvSpPr>
        <p:spPr>
          <a:xfrm>
            <a:off x="1547664" y="35483"/>
            <a:ext cx="41044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Manipulating Formulae/ Changing the Subject</a:t>
            </a:r>
          </a:p>
        </p:txBody>
      </p:sp>
      <p:sp>
        <p:nvSpPr>
          <p:cNvPr id="54" name="Rectangle 53">
            <a:hlinkClick r:id="rId3" action="ppaction://hlinksldjump"/>
          </p:cNvPr>
          <p:cNvSpPr/>
          <p:nvPr/>
        </p:nvSpPr>
        <p:spPr>
          <a:xfrm>
            <a:off x="2771800" y="2996952"/>
            <a:ext cx="115212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1H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4" action="ppaction://hlinksldjump"/>
          </p:cNvPr>
          <p:cNvSpPr/>
          <p:nvPr/>
        </p:nvSpPr>
        <p:spPr>
          <a:xfrm>
            <a:off x="2771800" y="3573016"/>
            <a:ext cx="115212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5076056" y="2708920"/>
            <a:ext cx="115212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2H Q5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hlinkClick r:id="rId6" action="ppaction://hlinksldjump"/>
          </p:cNvPr>
          <p:cNvSpPr/>
          <p:nvPr/>
        </p:nvSpPr>
        <p:spPr>
          <a:xfrm>
            <a:off x="5076056" y="3284984"/>
            <a:ext cx="115212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3H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7" action="ppaction://hlinksldjump"/>
          </p:cNvPr>
          <p:cNvSpPr/>
          <p:nvPr/>
        </p:nvSpPr>
        <p:spPr>
          <a:xfrm>
            <a:off x="5076056" y="3861048"/>
            <a:ext cx="115212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258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124744"/>
            <a:ext cx="8496944" cy="4907358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1547664" y="35483"/>
            <a:ext cx="41044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Manipulating Formulae/ Changing the Subject</a:t>
            </a: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61561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2H Q9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>
            <a:stCxn id="14" idx="3"/>
            <a:endCxn id="17" idx="1"/>
          </p:cNvCxnSpPr>
          <p:nvPr/>
        </p:nvCxnSpPr>
        <p:spPr>
          <a:xfrm flipV="1">
            <a:off x="56521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22" name="Straight Connector 21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28905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8" y="1916832"/>
            <a:ext cx="8640964" cy="697046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9" name="Rectangle 18"/>
          <p:cNvSpPr/>
          <p:nvPr/>
        </p:nvSpPr>
        <p:spPr>
          <a:xfrm>
            <a:off x="251518" y="1916830"/>
            <a:ext cx="8640958" cy="697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0" name="Rectangle 19">
            <a:hlinkClick r:id="rId4" action="ppaction://hlinksldjump"/>
          </p:cNvPr>
          <p:cNvSpPr/>
          <p:nvPr/>
        </p:nvSpPr>
        <p:spPr>
          <a:xfrm>
            <a:off x="1547664" y="35483"/>
            <a:ext cx="41044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Manipulating Formulae/ Changing the Subject</a:t>
            </a:r>
          </a:p>
        </p:txBody>
      </p:sp>
      <p:sp>
        <p:nvSpPr>
          <p:cNvPr id="23" name="Rectangle 22">
            <a:hlinkClick r:id="rId5" action="ppaction://hlinksldjump"/>
          </p:cNvPr>
          <p:cNvSpPr/>
          <p:nvPr/>
        </p:nvSpPr>
        <p:spPr>
          <a:xfrm>
            <a:off x="61561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2H Q9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20" idx="3"/>
            <a:endCxn id="23" idx="1"/>
          </p:cNvCxnSpPr>
          <p:nvPr/>
        </p:nvCxnSpPr>
        <p:spPr>
          <a:xfrm flipV="1">
            <a:off x="56521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6373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1" name="Rectangle 20">
            <a:hlinkClick r:id="rId3" action="ppaction://hlinksldjump"/>
          </p:cNvPr>
          <p:cNvSpPr/>
          <p:nvPr/>
        </p:nvSpPr>
        <p:spPr>
          <a:xfrm>
            <a:off x="1547664" y="35483"/>
            <a:ext cx="41044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Manipulating Formulae/ Changing the Subject</a:t>
            </a:r>
          </a:p>
        </p:txBody>
      </p:sp>
      <p:sp>
        <p:nvSpPr>
          <p:cNvPr id="23" name="Rectangle 22">
            <a:hlinkClick r:id="rId4" action="ppaction://hlinksldjump"/>
          </p:cNvPr>
          <p:cNvSpPr/>
          <p:nvPr/>
        </p:nvSpPr>
        <p:spPr>
          <a:xfrm>
            <a:off x="61561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 1H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21" idx="3"/>
            <a:endCxn id="23" idx="1"/>
          </p:cNvCxnSpPr>
          <p:nvPr/>
        </p:nvCxnSpPr>
        <p:spPr>
          <a:xfrm flipV="1">
            <a:off x="56521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520" y="1628800"/>
            <a:ext cx="8640960" cy="57647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143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8250" y="1700808"/>
            <a:ext cx="6667500" cy="1685925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31" name="Rectangle 30"/>
          <p:cNvSpPr/>
          <p:nvPr/>
        </p:nvSpPr>
        <p:spPr>
          <a:xfrm>
            <a:off x="1238249" y="1700807"/>
            <a:ext cx="6667501" cy="1685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2" name="Rectangle 11">
            <a:hlinkClick r:id="rId4" action="ppaction://hlinksldjump"/>
          </p:cNvPr>
          <p:cNvSpPr/>
          <p:nvPr/>
        </p:nvSpPr>
        <p:spPr>
          <a:xfrm>
            <a:off x="1547664" y="35483"/>
            <a:ext cx="41044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Manipulating Formulae/ Changing the Subject</a:t>
            </a:r>
          </a:p>
        </p:txBody>
      </p:sp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61561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 1H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6" name="Straight Arrow Connector 15"/>
          <p:cNvCxnSpPr>
            <a:stCxn id="12" idx="3"/>
            <a:endCxn id="14" idx="1"/>
          </p:cNvCxnSpPr>
          <p:nvPr/>
        </p:nvCxnSpPr>
        <p:spPr>
          <a:xfrm flipV="1">
            <a:off x="56521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0584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688496"/>
            <a:ext cx="8640960" cy="254881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2564904"/>
            <a:ext cx="8640960" cy="304592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/>
          <a:srcRect t="33402"/>
          <a:stretch/>
        </p:blipFill>
        <p:spPr>
          <a:xfrm>
            <a:off x="251521" y="1412776"/>
            <a:ext cx="8640958" cy="2297168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520" y="1052736"/>
            <a:ext cx="8640960" cy="87704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8" name="Rectangle 17">
            <a:hlinkClick r:id="rId8" action="ppaction://hlinksldjump"/>
          </p:cNvPr>
          <p:cNvSpPr/>
          <p:nvPr/>
        </p:nvSpPr>
        <p:spPr>
          <a:xfrm>
            <a:off x="1547664" y="35483"/>
            <a:ext cx="41044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Manipulating Formulae/ Changing the Subject</a:t>
            </a:r>
          </a:p>
        </p:txBody>
      </p:sp>
      <p:sp>
        <p:nvSpPr>
          <p:cNvPr id="25" name="Rectangle 24">
            <a:hlinkClick r:id="rId9" action="ppaction://hlinksldjump"/>
          </p:cNvPr>
          <p:cNvSpPr/>
          <p:nvPr/>
        </p:nvSpPr>
        <p:spPr>
          <a:xfrm>
            <a:off x="61561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 3H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6" name="Straight Arrow Connector 25"/>
          <p:cNvCxnSpPr>
            <a:stCxn id="18" idx="3"/>
            <a:endCxn id="25" idx="1"/>
          </p:cNvCxnSpPr>
          <p:nvPr/>
        </p:nvCxnSpPr>
        <p:spPr>
          <a:xfrm flipV="1">
            <a:off x="56521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8777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1988840"/>
            <a:ext cx="8640962" cy="1423090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51518" y="2528558"/>
            <a:ext cx="8640957" cy="4348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51520" y="1988839"/>
            <a:ext cx="8640959" cy="5397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51518" y="2956250"/>
            <a:ext cx="8640957" cy="4556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C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4" action="ppaction://hlinksldjump"/>
          </p:cNvPr>
          <p:cNvSpPr/>
          <p:nvPr/>
        </p:nvSpPr>
        <p:spPr>
          <a:xfrm>
            <a:off x="1547664" y="35483"/>
            <a:ext cx="41044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Manipulating Formulae/ Changing the Subject</a:t>
            </a:r>
          </a:p>
        </p:txBody>
      </p:sp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61561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 3H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19" idx="3"/>
            <a:endCxn id="21" idx="1"/>
          </p:cNvCxnSpPr>
          <p:nvPr/>
        </p:nvCxnSpPr>
        <p:spPr>
          <a:xfrm flipV="1">
            <a:off x="56521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900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13" grpId="0" animBg="1"/>
      <p:bldP spid="23" grpId="0" animBg="1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421492"/>
            <a:ext cx="7632848" cy="6015016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8" name="Rectangle 17">
            <a:hlinkClick r:id="rId4" action="ppaction://hlinksldjump"/>
          </p:cNvPr>
          <p:cNvSpPr/>
          <p:nvPr/>
        </p:nvSpPr>
        <p:spPr>
          <a:xfrm>
            <a:off x="1547664" y="35483"/>
            <a:ext cx="41044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Manipulating Formulae/ Changing the Subject</a:t>
            </a:r>
          </a:p>
        </p:txBody>
      </p:sp>
      <p:sp>
        <p:nvSpPr>
          <p:cNvPr id="25" name="Rectangle 24">
            <a:hlinkClick r:id="rId5" action="ppaction://hlinksldjump"/>
          </p:cNvPr>
          <p:cNvSpPr/>
          <p:nvPr/>
        </p:nvSpPr>
        <p:spPr>
          <a:xfrm>
            <a:off x="61561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2H Q5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6" name="Straight Arrow Connector 25"/>
          <p:cNvCxnSpPr>
            <a:stCxn id="18" idx="3"/>
            <a:endCxn id="25" idx="1"/>
          </p:cNvCxnSpPr>
          <p:nvPr/>
        </p:nvCxnSpPr>
        <p:spPr>
          <a:xfrm flipV="1">
            <a:off x="56521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21" name="Straight Connector 20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32165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8" y="1556792"/>
            <a:ext cx="8640964" cy="2018686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51518" y="2344161"/>
            <a:ext cx="8640957" cy="4556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 (</a:t>
            </a:r>
            <a:r>
              <a:rPr lang="en-GB" sz="1400" b="1" dirty="0" err="1" smtClean="0">
                <a:latin typeface="Comic Sans MS" panose="030F0702030302020204" pitchFamily="66" charset="0"/>
              </a:rPr>
              <a:t>i</a:t>
            </a:r>
            <a:r>
              <a:rPr lang="en-GB" sz="1400" b="1" dirty="0" smtClean="0">
                <a:latin typeface="Comic Sans MS" panose="030F0702030302020204" pitchFamily="66" charset="0"/>
              </a:rPr>
              <a:t>)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51520" y="1556791"/>
            <a:ext cx="8640959" cy="7873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51518" y="2799841"/>
            <a:ext cx="8640957" cy="7684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 (ii)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4" action="ppaction://hlinksldjump"/>
          </p:cNvPr>
          <p:cNvSpPr/>
          <p:nvPr/>
        </p:nvSpPr>
        <p:spPr>
          <a:xfrm>
            <a:off x="1547664" y="35483"/>
            <a:ext cx="41044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Manipulating Formulae/ Changing the Subject</a:t>
            </a:r>
          </a:p>
        </p:txBody>
      </p: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61561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2H Q5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16" idx="3"/>
            <a:endCxn id="18" idx="1"/>
          </p:cNvCxnSpPr>
          <p:nvPr/>
        </p:nvCxnSpPr>
        <p:spPr>
          <a:xfrm flipV="1">
            <a:off x="56521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2800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13" grpId="0" animBg="1"/>
      <p:bldP spid="23" grpId="0" animBg="1"/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2" y="3552922"/>
            <a:ext cx="8640956" cy="261238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1" y="1699288"/>
            <a:ext cx="8640958" cy="25218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1" y="908720"/>
            <a:ext cx="8640958" cy="960108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14" name="Rectangle 13">
            <a:hlinkClick r:id="rId7" action="ppaction://hlinksldjump"/>
          </p:cNvPr>
          <p:cNvSpPr/>
          <p:nvPr/>
        </p:nvSpPr>
        <p:spPr>
          <a:xfrm>
            <a:off x="1547664" y="35483"/>
            <a:ext cx="41044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Manipulating Formulae/ Changing the Subject</a:t>
            </a:r>
          </a:p>
        </p:txBody>
      </p:sp>
      <p:sp>
        <p:nvSpPr>
          <p:cNvPr id="17" name="Rectangle 16">
            <a:hlinkClick r:id="rId8" action="ppaction://hlinksldjump"/>
          </p:cNvPr>
          <p:cNvSpPr/>
          <p:nvPr/>
        </p:nvSpPr>
        <p:spPr>
          <a:xfrm>
            <a:off x="61561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3H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>
            <a:stCxn id="14" idx="3"/>
            <a:endCxn id="17" idx="1"/>
          </p:cNvCxnSpPr>
          <p:nvPr/>
        </p:nvCxnSpPr>
        <p:spPr>
          <a:xfrm flipV="1">
            <a:off x="56521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2795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4" y="1916832"/>
            <a:ext cx="8640972" cy="840626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9" name="Rectangle 18"/>
          <p:cNvSpPr/>
          <p:nvPr/>
        </p:nvSpPr>
        <p:spPr>
          <a:xfrm>
            <a:off x="251518" y="1916830"/>
            <a:ext cx="8640958" cy="3989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51518" y="2315746"/>
            <a:ext cx="8640958" cy="4417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1547664" y="35483"/>
            <a:ext cx="41044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Manipulating Formulae/ Changing the Subject</a:t>
            </a:r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6156176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3H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stCxn id="14" idx="3"/>
            <a:endCxn id="16" idx="1"/>
          </p:cNvCxnSpPr>
          <p:nvPr/>
        </p:nvCxnSpPr>
        <p:spPr>
          <a:xfrm flipV="1">
            <a:off x="56521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9662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31681</TotalTime>
  <Words>142</Words>
  <Application>Microsoft Office PowerPoint</Application>
  <PresentationFormat>On-screen Show (4:3)</PresentationFormat>
  <Paragraphs>42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Theme1</vt:lpstr>
      <vt:lpstr>Manipulating Formulae/ Changing the Subject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2795</cp:revision>
  <cp:lastPrinted>2019-03-09T08:19:56Z</cp:lastPrinted>
  <dcterms:created xsi:type="dcterms:W3CDTF">2014-02-21T20:01:10Z</dcterms:created>
  <dcterms:modified xsi:type="dcterms:W3CDTF">2020-11-10T16:33:26Z</dcterms:modified>
</cp:coreProperties>
</file>