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3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Box-Plots</a:t>
            </a:r>
          </a:p>
        </p:txBody>
      </p:sp>
      <p:sp>
        <p:nvSpPr>
          <p:cNvPr id="41" name="Rectangle 40">
            <a:hlinkClick r:id="rId2" action="ppaction://hlinksldjump"/>
          </p:cNvPr>
          <p:cNvSpPr/>
          <p:nvPr/>
        </p:nvSpPr>
        <p:spPr>
          <a:xfrm>
            <a:off x="3996064" y="2708920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96064" y="3284984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996064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6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67594"/>
            <a:ext cx="8496944" cy="5529758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9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48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2132856"/>
            <a:ext cx="5962650" cy="695325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590674" y="2132855"/>
            <a:ext cx="5962651" cy="695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4" idx="3"/>
            <a:endCxn id="14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46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683452"/>
            <a:ext cx="7632848" cy="549109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9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24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404664"/>
            <a:ext cx="7200800" cy="639564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971600" y="404663"/>
            <a:ext cx="7200800" cy="6395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6" idx="3"/>
            <a:endCxn id="1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348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9" idx="3"/>
            <a:endCxn id="21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404664"/>
            <a:ext cx="6048672" cy="5728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7664" y="6093296"/>
            <a:ext cx="6048672" cy="61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62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04664"/>
            <a:ext cx="5904656" cy="63547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619672" y="404663"/>
            <a:ext cx="5904656" cy="3456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480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14" idx="1"/>
          </p:cNvCxnSpPr>
          <p:nvPr/>
        </p:nvCxnSpPr>
        <p:spPr>
          <a:xfrm flipV="1">
            <a:off x="4572000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3419872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Box-Plots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19672" y="3861048"/>
            <a:ext cx="5904656" cy="2898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1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31755</TotalTime>
  <Words>50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Box-Plots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2832</cp:revision>
  <cp:lastPrinted>2019-03-09T08:19:56Z</cp:lastPrinted>
  <dcterms:created xsi:type="dcterms:W3CDTF">2014-02-21T20:01:10Z</dcterms:created>
  <dcterms:modified xsi:type="dcterms:W3CDTF">2020-11-09T09:28:58Z</dcterms:modified>
</cp:coreProperties>
</file>