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7" autoAdjust="0"/>
    <p:restoredTop sz="95422" autoAdjust="0"/>
  </p:normalViewPr>
  <p:slideViewPr>
    <p:cSldViewPr>
      <p:cViewPr varScale="1">
        <p:scale>
          <a:sx n="106" d="100"/>
          <a:sy n="106" d="100"/>
        </p:scale>
        <p:origin x="133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864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Box-Plots</a:t>
            </a:r>
          </a:p>
        </p:txBody>
      </p:sp>
      <p:sp>
        <p:nvSpPr>
          <p:cNvPr id="41" name="Rectangle 40">
            <a:hlinkClick r:id="rId2" action="ppaction://hlinksldjump"/>
          </p:cNvPr>
          <p:cNvSpPr/>
          <p:nvPr/>
        </p:nvSpPr>
        <p:spPr>
          <a:xfrm>
            <a:off x="3996064" y="2708920"/>
            <a:ext cx="1152000" cy="504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</a:t>
            </a:r>
            <a:r>
              <a:rPr lang="en-GB" sz="1400" b="1" dirty="0">
                <a:latin typeface="Comic Sans MS" panose="030F0702030302020204" pitchFamily="66" charset="0"/>
              </a:rPr>
              <a:t>2017 </a:t>
            </a:r>
            <a:r>
              <a:rPr lang="en-GB" sz="1400" b="1" dirty="0" smtClean="0">
                <a:latin typeface="Comic Sans MS" panose="030F0702030302020204" pitchFamily="66" charset="0"/>
              </a:rPr>
              <a:t>2H Q16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1" name="Rectangle 10">
            <a:hlinkClick r:id="rId3" action="ppaction://hlinksldjump"/>
          </p:cNvPr>
          <p:cNvSpPr/>
          <p:nvPr/>
        </p:nvSpPr>
        <p:spPr>
          <a:xfrm>
            <a:off x="3419872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Box-Plots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16058" y="3429998"/>
            <a:ext cx="1152000" cy="29717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 Marker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3996064" y="3284984"/>
            <a:ext cx="1152000" cy="504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</a:t>
            </a:r>
            <a:r>
              <a:rPr lang="en-GB" sz="1400" b="1" dirty="0">
                <a:latin typeface="Comic Sans MS" panose="030F0702030302020204" pitchFamily="66" charset="0"/>
              </a:rPr>
              <a:t>2017 3</a:t>
            </a:r>
            <a:r>
              <a:rPr lang="en-GB" sz="1400" b="1" dirty="0" smtClean="0">
                <a:latin typeface="Comic Sans MS" panose="030F0702030302020204" pitchFamily="66" charset="0"/>
              </a:rPr>
              <a:t>H Q13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3996064" y="3861104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</a:t>
            </a:r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461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067594"/>
            <a:ext cx="8496944" cy="5529758"/>
          </a:xfrm>
          <a:prstGeom prst="rect">
            <a:avLst/>
          </a:prstGeom>
        </p:spPr>
      </p:pic>
      <p:pic>
        <p:nvPicPr>
          <p:cNvPr id="7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1" name="Rectangle 20">
            <a:hlinkClick r:id="rId4" action="ppaction://hlinksldjump"/>
          </p:cNvPr>
          <p:cNvSpPr/>
          <p:nvPr/>
        </p:nvSpPr>
        <p:spPr>
          <a:xfrm>
            <a:off x="5148064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</a:t>
            </a:r>
            <a:r>
              <a:rPr lang="en-GB" sz="1400" b="1" dirty="0">
                <a:latin typeface="Comic Sans MS" panose="030F0702030302020204" pitchFamily="66" charset="0"/>
              </a:rPr>
              <a:t>2017 </a:t>
            </a:r>
            <a:r>
              <a:rPr lang="en-GB" sz="1400" b="1" dirty="0" smtClean="0">
                <a:latin typeface="Comic Sans MS" panose="030F0702030302020204" pitchFamily="66" charset="0"/>
              </a:rPr>
              <a:t>2H Q16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29" idx="3"/>
            <a:endCxn id="21" idx="1"/>
          </p:cNvCxnSpPr>
          <p:nvPr/>
        </p:nvCxnSpPr>
        <p:spPr>
          <a:xfrm flipV="1">
            <a:off x="4572000" y="184069"/>
            <a:ext cx="57606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hlinkClick r:id="rId5" action="ppaction://hlinksldjump"/>
          </p:cNvPr>
          <p:cNvSpPr/>
          <p:nvPr/>
        </p:nvSpPr>
        <p:spPr>
          <a:xfrm>
            <a:off x="3419872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Box-Plots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48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675" y="2132856"/>
            <a:ext cx="5962650" cy="695325"/>
          </a:xfrm>
          <a:prstGeom prst="rect">
            <a:avLst/>
          </a:prstGeom>
        </p:spPr>
      </p:pic>
      <p:pic>
        <p:nvPicPr>
          <p:cNvPr id="7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1590674" y="2132855"/>
            <a:ext cx="5962651" cy="695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5148064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</a:t>
            </a:r>
            <a:r>
              <a:rPr lang="en-GB" sz="1400" b="1" dirty="0">
                <a:latin typeface="Comic Sans MS" panose="030F0702030302020204" pitchFamily="66" charset="0"/>
              </a:rPr>
              <a:t>2017 </a:t>
            </a:r>
            <a:r>
              <a:rPr lang="en-GB" sz="1400" b="1" dirty="0" smtClean="0">
                <a:latin typeface="Comic Sans MS" panose="030F0702030302020204" pitchFamily="66" charset="0"/>
              </a:rPr>
              <a:t>2H Q16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8" name="Straight Arrow Connector 17"/>
          <p:cNvCxnSpPr>
            <a:stCxn id="24" idx="3"/>
            <a:endCxn id="14" idx="1"/>
          </p:cNvCxnSpPr>
          <p:nvPr/>
        </p:nvCxnSpPr>
        <p:spPr>
          <a:xfrm flipV="1">
            <a:off x="4572000" y="184069"/>
            <a:ext cx="57606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hlinkClick r:id="rId5" action="ppaction://hlinksldjump"/>
          </p:cNvPr>
          <p:cNvSpPr/>
          <p:nvPr/>
        </p:nvSpPr>
        <p:spPr>
          <a:xfrm>
            <a:off x="3419872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Box-Plots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46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683452"/>
            <a:ext cx="7632848" cy="5491096"/>
          </a:xfrm>
          <a:prstGeom prst="rect">
            <a:avLst/>
          </a:prstGeom>
        </p:spPr>
      </p:pic>
      <p:pic>
        <p:nvPicPr>
          <p:cNvPr id="7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1" name="Rectangle 20">
            <a:hlinkClick r:id="rId4" action="ppaction://hlinksldjump"/>
          </p:cNvPr>
          <p:cNvSpPr/>
          <p:nvPr/>
        </p:nvSpPr>
        <p:spPr>
          <a:xfrm>
            <a:off x="5148064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</a:t>
            </a:r>
            <a:r>
              <a:rPr lang="en-GB" sz="1400" b="1" dirty="0">
                <a:latin typeface="Comic Sans MS" panose="030F0702030302020204" pitchFamily="66" charset="0"/>
              </a:rPr>
              <a:t>2017 </a:t>
            </a:r>
            <a:r>
              <a:rPr lang="en-GB" sz="1400" b="1" dirty="0" smtClean="0">
                <a:latin typeface="Comic Sans MS" panose="030F0702030302020204" pitchFamily="66" charset="0"/>
              </a:rPr>
              <a:t>3H Q13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29" idx="3"/>
            <a:endCxn id="21" idx="1"/>
          </p:cNvCxnSpPr>
          <p:nvPr/>
        </p:nvCxnSpPr>
        <p:spPr>
          <a:xfrm flipV="1">
            <a:off x="4572000" y="184069"/>
            <a:ext cx="57606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hlinkClick r:id="rId5" action="ppaction://hlinksldjump"/>
          </p:cNvPr>
          <p:cNvSpPr/>
          <p:nvPr/>
        </p:nvSpPr>
        <p:spPr>
          <a:xfrm>
            <a:off x="3419872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Box-Plots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246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404664"/>
            <a:ext cx="7200800" cy="6395648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971600" y="404663"/>
            <a:ext cx="7200800" cy="63956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1" name="Rectangle 10">
            <a:hlinkClick r:id="rId3" action="ppaction://hlinksldjump"/>
          </p:cNvPr>
          <p:cNvSpPr/>
          <p:nvPr/>
        </p:nvSpPr>
        <p:spPr>
          <a:xfrm>
            <a:off x="5148064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</a:t>
            </a:r>
            <a:r>
              <a:rPr lang="en-GB" sz="1400" b="1" dirty="0">
                <a:latin typeface="Comic Sans MS" panose="030F0702030302020204" pitchFamily="66" charset="0"/>
              </a:rPr>
              <a:t>2017 </a:t>
            </a:r>
            <a:r>
              <a:rPr lang="en-GB" sz="1400" b="1" dirty="0" smtClean="0">
                <a:latin typeface="Comic Sans MS" panose="030F0702030302020204" pitchFamily="66" charset="0"/>
              </a:rPr>
              <a:t>3H Q13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2" name="Straight Arrow Connector 11"/>
          <p:cNvCxnSpPr>
            <a:stCxn id="16" idx="3"/>
            <a:endCxn id="11" idx="1"/>
          </p:cNvCxnSpPr>
          <p:nvPr/>
        </p:nvCxnSpPr>
        <p:spPr>
          <a:xfrm flipV="1">
            <a:off x="4572000" y="184069"/>
            <a:ext cx="57606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hlinkClick r:id="rId4" action="ppaction://hlinksldjump"/>
          </p:cNvPr>
          <p:cNvSpPr/>
          <p:nvPr/>
        </p:nvSpPr>
        <p:spPr>
          <a:xfrm>
            <a:off x="3419872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Box-Plots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7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9348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1" name="Rectangle 20">
            <a:hlinkClick r:id="rId3" action="ppaction://hlinksldjump"/>
          </p:cNvPr>
          <p:cNvSpPr/>
          <p:nvPr/>
        </p:nvSpPr>
        <p:spPr>
          <a:xfrm>
            <a:off x="5148064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1H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29" idx="3"/>
            <a:endCxn id="21" idx="1"/>
          </p:cNvCxnSpPr>
          <p:nvPr/>
        </p:nvCxnSpPr>
        <p:spPr>
          <a:xfrm flipV="1">
            <a:off x="4572000" y="184069"/>
            <a:ext cx="57606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hlinkClick r:id="rId4" action="ppaction://hlinksldjump"/>
          </p:cNvPr>
          <p:cNvSpPr/>
          <p:nvPr/>
        </p:nvSpPr>
        <p:spPr>
          <a:xfrm>
            <a:off x="3419872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Box-Plots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3" name="Straight Connector 12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47664" y="404664"/>
            <a:ext cx="6048672" cy="57285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47664" y="6093296"/>
            <a:ext cx="6048672" cy="612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622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404664"/>
            <a:ext cx="5904656" cy="6354754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619672" y="404663"/>
            <a:ext cx="5904656" cy="34563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pic>
        <p:nvPicPr>
          <p:cNvPr id="7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5148064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1H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stCxn id="20" idx="3"/>
            <a:endCxn id="14" idx="1"/>
          </p:cNvCxnSpPr>
          <p:nvPr/>
        </p:nvCxnSpPr>
        <p:spPr>
          <a:xfrm flipV="1">
            <a:off x="4572000" y="184069"/>
            <a:ext cx="57606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3419872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Box-Plots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619672" y="3861048"/>
            <a:ext cx="5904656" cy="28983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01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3" grpId="0" animBg="1"/>
      <p:bldP spid="21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31755</TotalTime>
  <Words>50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Theme1</vt:lpstr>
      <vt:lpstr>Box-Plots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2832</cp:revision>
  <cp:lastPrinted>2019-03-09T08:19:56Z</cp:lastPrinted>
  <dcterms:created xsi:type="dcterms:W3CDTF">2014-02-21T20:01:10Z</dcterms:created>
  <dcterms:modified xsi:type="dcterms:W3CDTF">2020-11-09T09:28:58Z</dcterms:modified>
</cp:coreProperties>
</file>