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Box-Plots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507618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07605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07605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07605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2843936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4461938"/>
            <a:ext cx="6768750" cy="2351438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5" y="404664"/>
            <a:ext cx="6768750" cy="54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18710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628799"/>
            <a:ext cx="8784974" cy="115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3" y="2780928"/>
            <a:ext cx="8784974" cy="71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2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4339198" cy="3888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365104"/>
            <a:ext cx="4339198" cy="23858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657" y="476671"/>
            <a:ext cx="4339198" cy="3079308"/>
          </a:xfrm>
          <a:prstGeom prst="rect">
            <a:avLst/>
          </a:prstGeom>
        </p:spPr>
      </p:pic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17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3294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96751"/>
            <a:ext cx="8784974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2420888"/>
            <a:ext cx="8784974" cy="1315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3736094"/>
            <a:ext cx="8784974" cy="75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4" idx="3"/>
            <a:endCxn id="13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67594"/>
            <a:ext cx="8496944" cy="552975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9" idx="3"/>
            <a:endCxn id="21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132856"/>
            <a:ext cx="5962650" cy="69532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90674" y="2132855"/>
            <a:ext cx="5962651" cy="695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4" idx="3"/>
            <a:endCxn id="14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83452"/>
            <a:ext cx="7632848" cy="54910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9" idx="3"/>
            <a:endCxn id="21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7200800" cy="63956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404663"/>
            <a:ext cx="7200800" cy="6395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8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9" idx="3"/>
            <a:endCxn id="21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04664"/>
            <a:ext cx="6048672" cy="5728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6093296"/>
            <a:ext cx="6048672" cy="6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04664"/>
            <a:ext cx="5904656" cy="63547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19672" y="404663"/>
            <a:ext cx="5904656" cy="3456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4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9672" y="3861048"/>
            <a:ext cx="5904656" cy="2898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Box-Plots</a:t>
            </a:r>
          </a:p>
        </p:txBody>
      </p:sp>
      <p:sp>
        <p:nvSpPr>
          <p:cNvPr id="41" name="Rectangle 40">
            <a:hlinkClick r:id="" action="ppaction://noaction"/>
          </p:cNvPr>
          <p:cNvSpPr/>
          <p:nvPr/>
        </p:nvSpPr>
        <p:spPr>
          <a:xfrm>
            <a:off x="3996064" y="270892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996064" y="3284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99606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05064"/>
            <a:ext cx="4608512" cy="18764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30" idx="3"/>
            <a:endCxn id="21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039822"/>
            <a:ext cx="4608512" cy="2982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4020267"/>
            <a:ext cx="4608512" cy="17602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641" y="2780928"/>
            <a:ext cx="45093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63477"/>
            <a:ext cx="8640960" cy="134338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836712"/>
            <a:ext cx="8640960" cy="797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1519" y="1634271"/>
            <a:ext cx="8640960" cy="59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1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2231629"/>
            <a:ext cx="8640962" cy="26928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519" y="2231627"/>
            <a:ext cx="8640960" cy="220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19" y="4433955"/>
            <a:ext cx="8640960" cy="51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89040"/>
            <a:ext cx="4464496" cy="78452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30" idx="3"/>
            <a:endCxn id="21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73555"/>
            <a:ext cx="4464496" cy="2527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1124744"/>
            <a:ext cx="4464496" cy="1274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2275194"/>
            <a:ext cx="4464496" cy="287112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267325" y="2564904"/>
            <a:ext cx="3340298" cy="482600"/>
            <a:chOff x="5267325" y="2564904"/>
            <a:chExt cx="3340298" cy="482600"/>
          </a:xfrm>
        </p:grpSpPr>
        <p:sp>
          <p:nvSpPr>
            <p:cNvPr id="17" name="Freeform 16"/>
            <p:cNvSpPr/>
            <p:nvPr/>
          </p:nvSpPr>
          <p:spPr>
            <a:xfrm>
              <a:off x="5267325" y="2564904"/>
              <a:ext cx="3175" cy="482600"/>
            </a:xfrm>
            <a:custGeom>
              <a:avLst/>
              <a:gdLst>
                <a:gd name="connsiteX0" fmla="*/ 0 w 3175"/>
                <a:gd name="connsiteY0" fmla="*/ 482600 h 482600"/>
                <a:gd name="connsiteX1" fmla="*/ 3175 w 3175"/>
                <a:gd name="connsiteY1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482600">
                  <a:moveTo>
                    <a:pt x="0" y="482600"/>
                  </a:moveTo>
                  <a:cubicBezTo>
                    <a:pt x="1058" y="321733"/>
                    <a:pt x="2117" y="160867"/>
                    <a:pt x="3175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796136" y="2564904"/>
              <a:ext cx="3175" cy="482600"/>
            </a:xfrm>
            <a:custGeom>
              <a:avLst/>
              <a:gdLst>
                <a:gd name="connsiteX0" fmla="*/ 0 w 3175"/>
                <a:gd name="connsiteY0" fmla="*/ 482600 h 482600"/>
                <a:gd name="connsiteX1" fmla="*/ 3175 w 3175"/>
                <a:gd name="connsiteY1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482600">
                  <a:moveTo>
                    <a:pt x="0" y="482600"/>
                  </a:moveTo>
                  <a:cubicBezTo>
                    <a:pt x="1058" y="321733"/>
                    <a:pt x="2117" y="160867"/>
                    <a:pt x="3175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61013" y="2564904"/>
              <a:ext cx="3175" cy="482600"/>
            </a:xfrm>
            <a:custGeom>
              <a:avLst/>
              <a:gdLst>
                <a:gd name="connsiteX0" fmla="*/ 0 w 3175"/>
                <a:gd name="connsiteY0" fmla="*/ 482600 h 482600"/>
                <a:gd name="connsiteX1" fmla="*/ 3175 w 3175"/>
                <a:gd name="connsiteY1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482600">
                  <a:moveTo>
                    <a:pt x="0" y="482600"/>
                  </a:moveTo>
                  <a:cubicBezTo>
                    <a:pt x="1058" y="321733"/>
                    <a:pt x="2117" y="160867"/>
                    <a:pt x="3175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892627" y="2564904"/>
              <a:ext cx="3175" cy="482600"/>
            </a:xfrm>
            <a:custGeom>
              <a:avLst/>
              <a:gdLst>
                <a:gd name="connsiteX0" fmla="*/ 0 w 3175"/>
                <a:gd name="connsiteY0" fmla="*/ 482600 h 482600"/>
                <a:gd name="connsiteX1" fmla="*/ 3175 w 3175"/>
                <a:gd name="connsiteY1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482600">
                  <a:moveTo>
                    <a:pt x="0" y="482600"/>
                  </a:moveTo>
                  <a:cubicBezTo>
                    <a:pt x="1058" y="321733"/>
                    <a:pt x="2117" y="160867"/>
                    <a:pt x="3175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604448" y="2564904"/>
              <a:ext cx="3175" cy="482600"/>
            </a:xfrm>
            <a:custGeom>
              <a:avLst/>
              <a:gdLst>
                <a:gd name="connsiteX0" fmla="*/ 0 w 3175"/>
                <a:gd name="connsiteY0" fmla="*/ 482600 h 482600"/>
                <a:gd name="connsiteX1" fmla="*/ 3175 w 3175"/>
                <a:gd name="connsiteY1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482600">
                  <a:moveTo>
                    <a:pt x="0" y="482600"/>
                  </a:moveTo>
                  <a:cubicBezTo>
                    <a:pt x="1058" y="321733"/>
                    <a:pt x="2117" y="160867"/>
                    <a:pt x="3175" y="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>
              <a:endCxn id="25" idx="1"/>
            </p:cNvCxnSpPr>
            <p:nvPr/>
          </p:nvCxnSpPr>
          <p:spPr>
            <a:xfrm>
              <a:off x="5796136" y="2564904"/>
              <a:ext cx="109966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96136" y="3047504"/>
              <a:ext cx="109966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2627" y="2780928"/>
              <a:ext cx="171182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267325" y="2780928"/>
              <a:ext cx="528811" cy="267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5148064" y="683555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diagram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40552" y="827571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644008" y="1124744"/>
            <a:ext cx="4464496" cy="4021570"/>
            <a:chOff x="4644008" y="1124744"/>
            <a:chExt cx="4464496" cy="40215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4008" y="1124744"/>
              <a:ext cx="4464496" cy="127438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4008" y="2275194"/>
              <a:ext cx="4464496" cy="2871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76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764704"/>
            <a:ext cx="8640962" cy="469236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764704"/>
            <a:ext cx="8640960" cy="230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1519" y="994827"/>
            <a:ext cx="8640960" cy="49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19" y="1485685"/>
            <a:ext cx="8640960" cy="102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19" y="2512122"/>
            <a:ext cx="8640960" cy="3016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3" idx="3"/>
            <a:endCxn id="17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30" idx="3"/>
            <a:endCxn id="21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3986822"/>
            <a:ext cx="6336702" cy="28985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4664"/>
            <a:ext cx="6336704" cy="38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060848"/>
            <a:ext cx="8640962" cy="9525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2060847"/>
            <a:ext cx="86409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1519" y="2348880"/>
            <a:ext cx="8640960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9" y="2636912"/>
            <a:ext cx="8640960" cy="41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14806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7" idx="3"/>
            <a:endCxn id="14" idx="1"/>
          </p:cNvCxnSpPr>
          <p:nvPr/>
        </p:nvCxnSpPr>
        <p:spPr>
          <a:xfrm flipV="1">
            <a:off x="4572000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8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Box-Plots</a:t>
            </a:r>
          </a:p>
        </p:txBody>
      </p:sp>
      <p:sp>
        <p:nvSpPr>
          <p:cNvPr id="42" name="Rectangle 41">
            <a:hlinkClick r:id="" action="ppaction://noaction"/>
          </p:cNvPr>
          <p:cNvSpPr/>
          <p:nvPr/>
        </p:nvSpPr>
        <p:spPr>
          <a:xfrm>
            <a:off x="3203976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436224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543609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462944"/>
            <a:ext cx="6480720" cy="2350432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11188"/>
            <a:ext cx="6480720" cy="52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667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88840"/>
            <a:ext cx="878497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3" y="3068960"/>
            <a:ext cx="8784974" cy="611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5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420888"/>
            <a:ext cx="4320480" cy="2475866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04664"/>
            <a:ext cx="4320480" cy="2568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4875180"/>
            <a:ext cx="4320480" cy="19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259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88840"/>
            <a:ext cx="8784974" cy="39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9513" y="2387870"/>
            <a:ext cx="8784974" cy="4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3" y="2820318"/>
            <a:ext cx="8784974" cy="42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14" y="4059544"/>
            <a:ext cx="4439772" cy="2753832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114" y="404664"/>
            <a:ext cx="4439772" cy="362970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9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737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1"/>
            <a:ext cx="8784974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3" y="2636912"/>
            <a:ext cx="8784974" cy="1017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436096" y="35482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5" idx="1"/>
          </p:cNvCxnSpPr>
          <p:nvPr/>
        </p:nvCxnSpPr>
        <p:spPr>
          <a:xfrm flipV="1">
            <a:off x="4572000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419872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Box-Plots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31658</TotalTime>
  <Words>200</Words>
  <Application>Microsoft Office PowerPoint</Application>
  <PresentationFormat>On-screen Show (4:3)</PresentationFormat>
  <Paragraphs>107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Theme1</vt:lpstr>
      <vt:lpstr>Box-Plots</vt:lpstr>
      <vt:lpstr>Box-Plots</vt:lpstr>
      <vt:lpstr>Box-Plots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2792</cp:revision>
  <cp:lastPrinted>2019-03-09T08:19:56Z</cp:lastPrinted>
  <dcterms:created xsi:type="dcterms:W3CDTF">2014-02-21T20:01:10Z</dcterms:created>
  <dcterms:modified xsi:type="dcterms:W3CDTF">2021-08-23T09:11:25Z</dcterms:modified>
</cp:coreProperties>
</file>