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slide" Target="slide4.xm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Box-Plots</a:t>
            </a:r>
          </a:p>
        </p:txBody>
      </p:sp>
      <p:sp>
        <p:nvSpPr>
          <p:cNvPr id="42" name="Rectangle 41">
            <a:hlinkClick r:id="rId2" action="ppaction://hlinksldjump"/>
          </p:cNvPr>
          <p:cNvSpPr/>
          <p:nvPr/>
        </p:nvSpPr>
        <p:spPr>
          <a:xfrm>
            <a:off x="320397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436224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436096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7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4005064"/>
            <a:ext cx="4608512" cy="1876462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30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96" y="1039822"/>
            <a:ext cx="4608512" cy="29824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96" y="4020267"/>
            <a:ext cx="4608512" cy="17602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34641" y="2780928"/>
            <a:ext cx="4509359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3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63477"/>
            <a:ext cx="8640960" cy="134338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836712"/>
            <a:ext cx="8640960" cy="797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1519" y="1634271"/>
            <a:ext cx="8640960" cy="599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8" idx="3"/>
            <a:endCxn id="1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19" y="2231629"/>
            <a:ext cx="8640962" cy="269284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1519" y="2231627"/>
            <a:ext cx="8640960" cy="220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519" y="4433955"/>
            <a:ext cx="8640960" cy="515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D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28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789040"/>
            <a:ext cx="4464496" cy="784522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30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04" y="1373555"/>
            <a:ext cx="4464496" cy="25275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4008" y="1124744"/>
            <a:ext cx="4464496" cy="12743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44008" y="2275194"/>
            <a:ext cx="4464496" cy="2871120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5267325" y="2564904"/>
            <a:ext cx="3340298" cy="482600"/>
            <a:chOff x="5267325" y="2564904"/>
            <a:chExt cx="3340298" cy="482600"/>
          </a:xfrm>
        </p:grpSpPr>
        <p:sp>
          <p:nvSpPr>
            <p:cNvPr id="17" name="Freeform 16"/>
            <p:cNvSpPr/>
            <p:nvPr/>
          </p:nvSpPr>
          <p:spPr>
            <a:xfrm>
              <a:off x="5267325" y="2564904"/>
              <a:ext cx="3175" cy="482600"/>
            </a:xfrm>
            <a:custGeom>
              <a:avLst/>
              <a:gdLst>
                <a:gd name="connsiteX0" fmla="*/ 0 w 3175"/>
                <a:gd name="connsiteY0" fmla="*/ 482600 h 482600"/>
                <a:gd name="connsiteX1" fmla="*/ 3175 w 3175"/>
                <a:gd name="connsiteY1" fmla="*/ 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" h="482600">
                  <a:moveTo>
                    <a:pt x="0" y="482600"/>
                  </a:moveTo>
                  <a:cubicBezTo>
                    <a:pt x="1058" y="321733"/>
                    <a:pt x="2117" y="160867"/>
                    <a:pt x="3175" y="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5796136" y="2564904"/>
              <a:ext cx="3175" cy="482600"/>
            </a:xfrm>
            <a:custGeom>
              <a:avLst/>
              <a:gdLst>
                <a:gd name="connsiteX0" fmla="*/ 0 w 3175"/>
                <a:gd name="connsiteY0" fmla="*/ 482600 h 482600"/>
                <a:gd name="connsiteX1" fmla="*/ 3175 w 3175"/>
                <a:gd name="connsiteY1" fmla="*/ 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" h="482600">
                  <a:moveTo>
                    <a:pt x="0" y="482600"/>
                  </a:moveTo>
                  <a:cubicBezTo>
                    <a:pt x="1058" y="321733"/>
                    <a:pt x="2117" y="160867"/>
                    <a:pt x="3175" y="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261013" y="2564904"/>
              <a:ext cx="3175" cy="482600"/>
            </a:xfrm>
            <a:custGeom>
              <a:avLst/>
              <a:gdLst>
                <a:gd name="connsiteX0" fmla="*/ 0 w 3175"/>
                <a:gd name="connsiteY0" fmla="*/ 482600 h 482600"/>
                <a:gd name="connsiteX1" fmla="*/ 3175 w 3175"/>
                <a:gd name="connsiteY1" fmla="*/ 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" h="482600">
                  <a:moveTo>
                    <a:pt x="0" y="482600"/>
                  </a:moveTo>
                  <a:cubicBezTo>
                    <a:pt x="1058" y="321733"/>
                    <a:pt x="2117" y="160867"/>
                    <a:pt x="3175" y="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6892627" y="2564904"/>
              <a:ext cx="3175" cy="482600"/>
            </a:xfrm>
            <a:custGeom>
              <a:avLst/>
              <a:gdLst>
                <a:gd name="connsiteX0" fmla="*/ 0 w 3175"/>
                <a:gd name="connsiteY0" fmla="*/ 482600 h 482600"/>
                <a:gd name="connsiteX1" fmla="*/ 3175 w 3175"/>
                <a:gd name="connsiteY1" fmla="*/ 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" h="482600">
                  <a:moveTo>
                    <a:pt x="0" y="482600"/>
                  </a:moveTo>
                  <a:cubicBezTo>
                    <a:pt x="1058" y="321733"/>
                    <a:pt x="2117" y="160867"/>
                    <a:pt x="3175" y="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8604448" y="2564904"/>
              <a:ext cx="3175" cy="482600"/>
            </a:xfrm>
            <a:custGeom>
              <a:avLst/>
              <a:gdLst>
                <a:gd name="connsiteX0" fmla="*/ 0 w 3175"/>
                <a:gd name="connsiteY0" fmla="*/ 482600 h 482600"/>
                <a:gd name="connsiteX1" fmla="*/ 3175 w 3175"/>
                <a:gd name="connsiteY1" fmla="*/ 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75" h="482600">
                  <a:moveTo>
                    <a:pt x="0" y="482600"/>
                  </a:moveTo>
                  <a:cubicBezTo>
                    <a:pt x="1058" y="321733"/>
                    <a:pt x="2117" y="160867"/>
                    <a:pt x="3175" y="0"/>
                  </a:cubicBez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>
              <a:endCxn id="25" idx="1"/>
            </p:cNvCxnSpPr>
            <p:nvPr/>
          </p:nvCxnSpPr>
          <p:spPr>
            <a:xfrm>
              <a:off x="5796136" y="2564904"/>
              <a:ext cx="109966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96136" y="3047504"/>
              <a:ext cx="109966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892627" y="2780928"/>
              <a:ext cx="1711821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267325" y="2780928"/>
              <a:ext cx="528811" cy="2679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5148064" y="683555"/>
            <a:ext cx="15841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Reveal diagram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540552" y="827571"/>
            <a:ext cx="15841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644008" y="1124744"/>
            <a:ext cx="4464496" cy="4021570"/>
            <a:chOff x="4644008" y="1124744"/>
            <a:chExt cx="4464496" cy="4021570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44008" y="1124744"/>
              <a:ext cx="4464496" cy="1274388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644008" y="2275194"/>
              <a:ext cx="4464496" cy="2871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1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764704"/>
            <a:ext cx="8640962" cy="4692364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764704"/>
            <a:ext cx="8640960" cy="230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1519" y="994827"/>
            <a:ext cx="8640960" cy="490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19" y="1485685"/>
            <a:ext cx="8640960" cy="1026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1519" y="2512122"/>
            <a:ext cx="8640960" cy="301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D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23" idx="3"/>
            <a:endCxn id="17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3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30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hlinkClick r:id="rId4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3649" y="3986822"/>
            <a:ext cx="6336702" cy="28985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3648" y="404664"/>
            <a:ext cx="6336704" cy="386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5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060848"/>
            <a:ext cx="8640962" cy="95250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19" y="2060847"/>
            <a:ext cx="864096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1519" y="2348880"/>
            <a:ext cx="8640960" cy="288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1519" y="2636912"/>
            <a:ext cx="8640960" cy="417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7" idx="3"/>
            <a:endCxn id="14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2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1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31702</TotalTime>
  <Words>60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Box-Plots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2841</cp:revision>
  <cp:lastPrinted>2019-03-09T08:19:56Z</cp:lastPrinted>
  <dcterms:created xsi:type="dcterms:W3CDTF">2014-02-21T20:01:10Z</dcterms:created>
  <dcterms:modified xsi:type="dcterms:W3CDTF">2020-11-10T16:54:16Z</dcterms:modified>
</cp:coreProperties>
</file>