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png"/><Relationship Id="rId7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4.xm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Box-Plots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07618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07605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7605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076056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843936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4339198" cy="3888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365104"/>
            <a:ext cx="4339198" cy="23858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657" y="476671"/>
            <a:ext cx="4339198" cy="3079308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17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96752"/>
            <a:ext cx="8784974" cy="3294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196751"/>
            <a:ext cx="8784974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3" y="2420888"/>
            <a:ext cx="8784974" cy="1315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3736094"/>
            <a:ext cx="8784974" cy="75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4" idx="3"/>
            <a:endCxn id="13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462944"/>
            <a:ext cx="6480720" cy="2350432"/>
          </a:xfrm>
          <a:prstGeom prst="rect">
            <a:avLst/>
          </a:prstGeom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411188"/>
            <a:ext cx="6480720" cy="52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667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88840"/>
            <a:ext cx="878497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3" y="3068960"/>
            <a:ext cx="8784974" cy="611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5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420888"/>
            <a:ext cx="4320480" cy="2475866"/>
          </a:xfrm>
          <a:prstGeom prst="rect">
            <a:avLst/>
          </a:prstGeom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404664"/>
            <a:ext cx="4320480" cy="2568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0" y="4875180"/>
            <a:ext cx="4320480" cy="19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259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88840"/>
            <a:ext cx="8784974" cy="39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9513" y="2387870"/>
            <a:ext cx="8784974" cy="4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3" y="2820318"/>
            <a:ext cx="8784974" cy="427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14" y="4059544"/>
            <a:ext cx="4439772" cy="2753832"/>
          </a:xfrm>
          <a:prstGeom prst="rect">
            <a:avLst/>
          </a:prstGeom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114" y="404664"/>
            <a:ext cx="4439772" cy="362970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43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737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1"/>
            <a:ext cx="8784974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3" y="2636912"/>
            <a:ext cx="8784974" cy="1017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5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4461938"/>
            <a:ext cx="6768750" cy="2351438"/>
          </a:xfrm>
          <a:prstGeom prst="rect">
            <a:avLst/>
          </a:prstGeom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5" y="404664"/>
            <a:ext cx="6768750" cy="54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2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18710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628799"/>
            <a:ext cx="8784974" cy="115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3" y="2780928"/>
            <a:ext cx="8784974" cy="71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2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31688</TotalTime>
  <Words>81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Theme1</vt:lpstr>
      <vt:lpstr>Box-Plots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2843</cp:revision>
  <cp:lastPrinted>2019-03-09T08:19:56Z</cp:lastPrinted>
  <dcterms:created xsi:type="dcterms:W3CDTF">2014-02-21T20:01:10Z</dcterms:created>
  <dcterms:modified xsi:type="dcterms:W3CDTF">2020-11-10T15:44:40Z</dcterms:modified>
</cp:coreProperties>
</file>