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 varScale="1">
        <p:scale>
          <a:sx n="110" d="100"/>
          <a:sy n="110" d="100"/>
        </p:scale>
        <p:origin x="18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5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12" Type="http://schemas.openxmlformats.org/officeDocument/2006/relationships/slide" Target="slide2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20.xml"/><Relationship Id="rId5" Type="http://schemas.openxmlformats.org/officeDocument/2006/relationships/slide" Target="slide6.xml"/><Relationship Id="rId10" Type="http://schemas.openxmlformats.org/officeDocument/2006/relationships/slide" Target="slide18.xml"/><Relationship Id="rId4" Type="http://schemas.openxmlformats.org/officeDocument/2006/relationships/slide" Target="slide4.xml"/><Relationship Id="rId9" Type="http://schemas.openxmlformats.org/officeDocument/2006/relationships/slide" Target="slide16.xml"/><Relationship Id="rId14" Type="http://schemas.openxmlformats.org/officeDocument/2006/relationships/slide" Target="slide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1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1.xm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22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35.png"/><Relationship Id="rId7" Type="http://schemas.openxmlformats.org/officeDocument/2006/relationships/slide" Target="slide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slide" Target="slide29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150" y="6525344"/>
            <a:ext cx="605500" cy="2880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3D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55576" y="6525344"/>
            <a:ext cx="2736304" cy="28803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*May use Pythagoras instead</a:t>
            </a:r>
          </a:p>
        </p:txBody>
      </p:sp>
      <p:sp>
        <p:nvSpPr>
          <p:cNvPr id="72" name="Rectangle 71">
            <a:hlinkClick r:id="rId3" action="ppaction://hlinksldjump"/>
          </p:cNvPr>
          <p:cNvSpPr/>
          <p:nvPr/>
        </p:nvSpPr>
        <p:spPr>
          <a:xfrm>
            <a:off x="2807912" y="2492896"/>
            <a:ext cx="972000" cy="468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accent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Q13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807912" y="303300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2807912" y="357301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Q24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2807912" y="411312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Q15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4283968" y="249289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4283968" y="3033008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Q25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9" action="ppaction://hlinksldjump"/>
          </p:cNvPr>
          <p:cNvSpPr/>
          <p:nvPr/>
        </p:nvSpPr>
        <p:spPr>
          <a:xfrm>
            <a:off x="4283968" y="357301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0" action="ppaction://hlinksldjump"/>
          </p:cNvPr>
          <p:cNvSpPr/>
          <p:nvPr/>
        </p:nvSpPr>
        <p:spPr>
          <a:xfrm>
            <a:off x="4283968" y="411312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1" action="ppaction://hlinksldjump"/>
          </p:cNvPr>
          <p:cNvSpPr/>
          <p:nvPr/>
        </p:nvSpPr>
        <p:spPr>
          <a:xfrm>
            <a:off x="5328192" y="2492896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Q27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2" action="ppaction://hlinksldjump"/>
          </p:cNvPr>
          <p:cNvSpPr/>
          <p:nvPr/>
        </p:nvSpPr>
        <p:spPr>
          <a:xfrm>
            <a:off x="5328192" y="303300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3" action="ppaction://hlinksldjump"/>
          </p:cNvPr>
          <p:cNvSpPr/>
          <p:nvPr/>
        </p:nvSpPr>
        <p:spPr>
          <a:xfrm>
            <a:off x="5328192" y="3573016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Q25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4" action="ppaction://hlinksldjump"/>
          </p:cNvPr>
          <p:cNvSpPr/>
          <p:nvPr/>
        </p:nvSpPr>
        <p:spPr>
          <a:xfrm>
            <a:off x="5328192" y="411312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45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102730"/>
            <a:ext cx="8496942" cy="477454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55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501974"/>
            <a:ext cx="7048500" cy="609537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047749" y="501973"/>
            <a:ext cx="7048501" cy="6095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45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6" y="403332"/>
            <a:ext cx="7200798" cy="5761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7" y="6309320"/>
            <a:ext cx="7200796" cy="43218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67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7" y="401306"/>
            <a:ext cx="5848925" cy="6364115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483768" y="404663"/>
            <a:ext cx="5848924" cy="6360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37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30" y="527366"/>
            <a:ext cx="6336702" cy="621400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123730" y="527365"/>
            <a:ext cx="6336702" cy="6238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75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435818"/>
            <a:ext cx="6896100" cy="63055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123950" y="435817"/>
            <a:ext cx="6896100" cy="6305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Alternatives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48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094126"/>
            <a:ext cx="8640960" cy="348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2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9" y="419016"/>
            <a:ext cx="5524482" cy="639436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809758" y="419015"/>
            <a:ext cx="5524483" cy="6394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48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052736"/>
            <a:ext cx="8640960" cy="418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2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420" y="404664"/>
            <a:ext cx="5159160" cy="642595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992421" y="419015"/>
            <a:ext cx="5159160" cy="6411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48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1449616"/>
            <a:ext cx="4752528" cy="43556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4315" y="404664"/>
            <a:ext cx="5170173" cy="1368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4315" y="2348880"/>
            <a:ext cx="5170173" cy="343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0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367132"/>
            <a:ext cx="5863183" cy="58701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47664" y="6167045"/>
            <a:ext cx="6462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Work out the volume of the pyramid.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[6 marks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55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87780"/>
            <a:ext cx="7632848" cy="610957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576" y="481241"/>
            <a:ext cx="7632848" cy="611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92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764704"/>
            <a:ext cx="7920880" cy="549212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88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465536"/>
            <a:ext cx="6480720" cy="592692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63688" y="465535"/>
            <a:ext cx="6480720" cy="5926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932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965" y="404664"/>
            <a:ext cx="6306070" cy="637262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18966" y="404663"/>
            <a:ext cx="6306070" cy="6372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97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6021288"/>
            <a:ext cx="6408712" cy="782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5733256"/>
            <a:ext cx="4104455" cy="28853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608" y="404664"/>
            <a:ext cx="7056784" cy="5337990"/>
          </a:xfrm>
          <a:prstGeom prst="rect">
            <a:avLst/>
          </a:prstGeom>
        </p:spPr>
      </p:pic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7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84784"/>
            <a:ext cx="8496944" cy="31350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528" y="1484783"/>
            <a:ext cx="8496944" cy="3135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1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89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822" y="442882"/>
            <a:ext cx="6725594" cy="565041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90822" y="442881"/>
            <a:ext cx="6725594" cy="5650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1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45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51585"/>
            <a:ext cx="7344816" cy="59548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99592" y="451584"/>
            <a:ext cx="7344816" cy="5954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Alternative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53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052736"/>
            <a:ext cx="8496942" cy="326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5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022" y="1559340"/>
            <a:ext cx="5995956" cy="294978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574021" y="1559339"/>
            <a:ext cx="5995957" cy="3574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574021" y="1916832"/>
            <a:ext cx="5995957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23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836712"/>
            <a:ext cx="8640958" cy="467045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1521" y="836711"/>
            <a:ext cx="8640958" cy="4670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18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0" y="1388534"/>
            <a:ext cx="4535490" cy="40809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391463"/>
            <a:ext cx="4535488" cy="4006936"/>
          </a:xfrm>
          <a:prstGeom prst="rect">
            <a:avLst/>
          </a:prstGeom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03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8" y="448697"/>
            <a:ext cx="5400598" cy="558807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95539" y="448696"/>
            <a:ext cx="5400598" cy="5588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2328862"/>
            <a:ext cx="3242432" cy="117214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868142" y="2328861"/>
            <a:ext cx="3242433" cy="1172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8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18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35180"/>
            <a:ext cx="4204587" cy="364189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2130" y="553546"/>
            <a:ext cx="4392489" cy="2875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5462" y="3429000"/>
            <a:ext cx="4419158" cy="243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5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9" y="620688"/>
            <a:ext cx="8352922" cy="510083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95539" y="606637"/>
            <a:ext cx="8352922" cy="2606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95540" y="3212976"/>
            <a:ext cx="8352921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7" idx="3"/>
            <a:endCxn id="21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95538" y="4941168"/>
            <a:ext cx="8352923" cy="780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69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6" y="692696"/>
            <a:ext cx="7632848" cy="494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747712"/>
            <a:ext cx="7048500" cy="536257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047749" y="747711"/>
            <a:ext cx="7048501" cy="5362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5" idx="3"/>
            <a:endCxn id="19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77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31751</TotalTime>
  <Words>260</Words>
  <Application>Microsoft Office PowerPoint</Application>
  <PresentationFormat>On-screen Show (4:3)</PresentationFormat>
  <Paragraphs>110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Comic Sans MS</vt:lpstr>
      <vt:lpstr>Theme1</vt:lpstr>
      <vt:lpstr>Basic Trigonometry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2821</cp:revision>
  <cp:lastPrinted>2019-03-09T08:19:56Z</cp:lastPrinted>
  <dcterms:created xsi:type="dcterms:W3CDTF">2014-02-21T20:01:10Z</dcterms:created>
  <dcterms:modified xsi:type="dcterms:W3CDTF">2020-11-09T09:21:38Z</dcterms:modified>
</cp:coreProperties>
</file>