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slides/slide119.xml" ContentType="application/vnd.openxmlformats-officedocument.presentationml.slide+xml"/>
  <Override PartName="/ppt/slides/slide120.xml" ContentType="application/vnd.openxmlformats-officedocument.presentationml.slide+xml"/>
  <Override PartName="/ppt/slides/slide121.xml" ContentType="application/vnd.openxmlformats-officedocument.presentationml.slide+xml"/>
  <Override PartName="/ppt/slides/slide122.xml" ContentType="application/vnd.openxmlformats-officedocument.presentationml.slide+xml"/>
  <Override PartName="/ppt/slides/slide123.xml" ContentType="application/vnd.openxmlformats-officedocument.presentationml.slide+xml"/>
  <Override PartName="/ppt/slides/slide124.xml" ContentType="application/vnd.openxmlformats-officedocument.presentationml.slide+xml"/>
  <Override PartName="/ppt/slides/slide125.xml" ContentType="application/vnd.openxmlformats-officedocument.presentationml.slide+xml"/>
  <Override PartName="/ppt/slides/slide126.xml" ContentType="application/vnd.openxmlformats-officedocument.presentationml.slide+xml"/>
  <Override PartName="/ppt/slides/slide127.xml" ContentType="application/vnd.openxmlformats-officedocument.presentationml.slide+xml"/>
  <Override PartName="/ppt/slides/slide128.xml" ContentType="application/vnd.openxmlformats-officedocument.presentationml.slide+xml"/>
  <Override PartName="/ppt/slides/slide129.xml" ContentType="application/vnd.openxmlformats-officedocument.presentationml.slide+xml"/>
  <Override PartName="/ppt/slides/slide130.xml" ContentType="application/vnd.openxmlformats-officedocument.presentationml.slide+xml"/>
  <Override PartName="/ppt/slides/slide131.xml" ContentType="application/vnd.openxmlformats-officedocument.presentationml.slide+xml"/>
  <Override PartName="/ppt/slides/slide132.xml" ContentType="application/vnd.openxmlformats-officedocument.presentationml.slide+xml"/>
  <Override PartName="/ppt/slides/slide133.xml" ContentType="application/vnd.openxmlformats-officedocument.presentationml.slide+xml"/>
  <Override PartName="/ppt/slides/slide134.xml" ContentType="application/vnd.openxmlformats-officedocument.presentationml.slide+xml"/>
  <Override PartName="/ppt/slides/slide135.xml" ContentType="application/vnd.openxmlformats-officedocument.presentationml.slide+xml"/>
  <Override PartName="/ppt/slides/slide136.xml" ContentType="application/vnd.openxmlformats-officedocument.presentationml.slide+xml"/>
  <Override PartName="/ppt/slides/slide137.xml" ContentType="application/vnd.openxmlformats-officedocument.presentationml.slide+xml"/>
  <Override PartName="/ppt/slides/slide138.xml" ContentType="application/vnd.openxmlformats-officedocument.presentationml.slide+xml"/>
  <Override PartName="/ppt/slides/slide139.xml" ContentType="application/vnd.openxmlformats-officedocument.presentationml.slide+xml"/>
  <Override PartName="/ppt/slides/slide140.xml" ContentType="application/vnd.openxmlformats-officedocument.presentationml.slide+xml"/>
  <Override PartName="/ppt/slides/slide141.xml" ContentType="application/vnd.openxmlformats-officedocument.presentationml.slide+xml"/>
  <Override PartName="/ppt/slides/slide142.xml" ContentType="application/vnd.openxmlformats-officedocument.presentationml.slide+xml"/>
  <Override PartName="/ppt/slides/slide143.xml" ContentType="application/vnd.openxmlformats-officedocument.presentationml.slide+xml"/>
  <Override PartName="/ppt/slides/slide144.xml" ContentType="application/vnd.openxmlformats-officedocument.presentationml.slide+xml"/>
  <Override PartName="/ppt/slides/slide145.xml" ContentType="application/vnd.openxmlformats-officedocument.presentationml.slide+xml"/>
  <Override PartName="/ppt/slides/slide146.xml" ContentType="application/vnd.openxmlformats-officedocument.presentationml.slide+xml"/>
  <Override PartName="/ppt/slides/slide147.xml" ContentType="application/vnd.openxmlformats-officedocument.presentationml.slide+xml"/>
  <Override PartName="/ppt/slides/slide148.xml" ContentType="application/vnd.openxmlformats-officedocument.presentationml.slide+xml"/>
  <Override PartName="/ppt/slides/slide149.xml" ContentType="application/vnd.openxmlformats-officedocument.presentationml.slide+xml"/>
  <Override PartName="/ppt/slides/slide150.xml" ContentType="application/vnd.openxmlformats-officedocument.presentationml.slide+xml"/>
  <Override PartName="/ppt/slides/slide151.xml" ContentType="application/vnd.openxmlformats-officedocument.presentationml.slide+xml"/>
  <Override PartName="/ppt/slides/slide152.xml" ContentType="application/vnd.openxmlformats-officedocument.presentationml.slide+xml"/>
  <Override PartName="/ppt/slides/slide153.xml" ContentType="application/vnd.openxmlformats-officedocument.presentationml.slide+xml"/>
  <Override PartName="/ppt/slides/slide154.xml" ContentType="application/vnd.openxmlformats-officedocument.presentationml.slide+xml"/>
  <Override PartName="/ppt/slides/slide155.xml" ContentType="application/vnd.openxmlformats-officedocument.presentationml.slide+xml"/>
  <Override PartName="/ppt/slides/slide156.xml" ContentType="application/vnd.openxmlformats-officedocument.presentationml.slide+xml"/>
  <Override PartName="/ppt/slides/slide157.xml" ContentType="application/vnd.openxmlformats-officedocument.presentationml.slide+xml"/>
  <Override PartName="/ppt/slides/slide158.xml" ContentType="application/vnd.openxmlformats-officedocument.presentationml.slide+xml"/>
  <Override PartName="/ppt/slides/slide159.xml" ContentType="application/vnd.openxmlformats-officedocument.presentationml.slide+xml"/>
  <Override PartName="/ppt/slides/slide160.xml" ContentType="application/vnd.openxmlformats-officedocument.presentationml.slide+xml"/>
  <Override PartName="/ppt/slides/slide161.xml" ContentType="application/vnd.openxmlformats-officedocument.presentationml.slide+xml"/>
  <Override PartName="/ppt/slides/slide162.xml" ContentType="application/vnd.openxmlformats-officedocument.presentationml.slide+xml"/>
  <Override PartName="/ppt/slides/slide163.xml" ContentType="application/vnd.openxmlformats-officedocument.presentationml.slide+xml"/>
  <Override PartName="/ppt/slides/slide164.xml" ContentType="application/vnd.openxmlformats-officedocument.presentationml.slide+xml"/>
  <Override PartName="/ppt/slides/slide165.xml" ContentType="application/vnd.openxmlformats-officedocument.presentationml.slide+xml"/>
  <Override PartName="/ppt/slides/slide166.xml" ContentType="application/vnd.openxmlformats-officedocument.presentationml.slide+xml"/>
  <Override PartName="/ppt/slides/slide167.xml" ContentType="application/vnd.openxmlformats-officedocument.presentationml.slide+xml"/>
  <Override PartName="/ppt/slides/slide168.xml" ContentType="application/vnd.openxmlformats-officedocument.presentationml.slide+xml"/>
  <Override PartName="/ppt/slides/slide169.xml" ContentType="application/vnd.openxmlformats-officedocument.presentationml.slide+xml"/>
  <Override PartName="/ppt/slides/slide17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20" r:id="rId1"/>
  </p:sldMasterIdLst>
  <p:sldIdLst>
    <p:sldId id="1302" r:id="rId2"/>
    <p:sldId id="1303" r:id="rId3"/>
    <p:sldId id="1304" r:id="rId4"/>
    <p:sldId id="1305" r:id="rId5"/>
    <p:sldId id="1306" r:id="rId6"/>
    <p:sldId id="1307" r:id="rId7"/>
    <p:sldId id="1308" r:id="rId8"/>
    <p:sldId id="1309" r:id="rId9"/>
    <p:sldId id="1310" r:id="rId10"/>
    <p:sldId id="1311" r:id="rId11"/>
    <p:sldId id="1312" r:id="rId12"/>
    <p:sldId id="1313" r:id="rId13"/>
    <p:sldId id="1314" r:id="rId14"/>
    <p:sldId id="1315" r:id="rId15"/>
    <p:sldId id="1316" r:id="rId16"/>
    <p:sldId id="1317" r:id="rId17"/>
    <p:sldId id="1318" r:id="rId18"/>
    <p:sldId id="1319" r:id="rId19"/>
    <p:sldId id="1320" r:id="rId20"/>
    <p:sldId id="1321" r:id="rId21"/>
    <p:sldId id="1322" r:id="rId22"/>
    <p:sldId id="1323" r:id="rId23"/>
    <p:sldId id="1324" r:id="rId24"/>
    <p:sldId id="1325" r:id="rId25"/>
    <p:sldId id="1326" r:id="rId26"/>
    <p:sldId id="1327" r:id="rId27"/>
    <p:sldId id="1328" r:id="rId28"/>
    <p:sldId id="1329" r:id="rId29"/>
    <p:sldId id="1330" r:id="rId30"/>
    <p:sldId id="1331" r:id="rId31"/>
    <p:sldId id="1332" r:id="rId32"/>
    <p:sldId id="1333" r:id="rId33"/>
    <p:sldId id="1334" r:id="rId34"/>
    <p:sldId id="1335" r:id="rId35"/>
    <p:sldId id="1336" r:id="rId36"/>
    <p:sldId id="1337" r:id="rId37"/>
    <p:sldId id="1338" r:id="rId38"/>
    <p:sldId id="1339" r:id="rId39"/>
    <p:sldId id="1340" r:id="rId40"/>
    <p:sldId id="1341" r:id="rId41"/>
    <p:sldId id="1342" r:id="rId42"/>
    <p:sldId id="1343" r:id="rId43"/>
    <p:sldId id="1344" r:id="rId44"/>
    <p:sldId id="1345" r:id="rId45"/>
    <p:sldId id="1346" r:id="rId46"/>
    <p:sldId id="1347" r:id="rId47"/>
    <p:sldId id="1348" r:id="rId48"/>
    <p:sldId id="1349" r:id="rId49"/>
    <p:sldId id="1350" r:id="rId50"/>
    <p:sldId id="1351" r:id="rId51"/>
    <p:sldId id="1352" r:id="rId52"/>
    <p:sldId id="1353" r:id="rId53"/>
    <p:sldId id="1354" r:id="rId54"/>
    <p:sldId id="1355" r:id="rId55"/>
    <p:sldId id="1356" r:id="rId56"/>
    <p:sldId id="1357" r:id="rId57"/>
    <p:sldId id="1358" r:id="rId58"/>
    <p:sldId id="1359" r:id="rId59"/>
    <p:sldId id="1360" r:id="rId60"/>
    <p:sldId id="1361" r:id="rId61"/>
    <p:sldId id="1362" r:id="rId62"/>
    <p:sldId id="1363" r:id="rId63"/>
    <p:sldId id="1364" r:id="rId64"/>
    <p:sldId id="1365" r:id="rId65"/>
    <p:sldId id="1366" r:id="rId66"/>
    <p:sldId id="1367" r:id="rId67"/>
    <p:sldId id="1368" r:id="rId68"/>
    <p:sldId id="1369" r:id="rId69"/>
    <p:sldId id="1370" r:id="rId70"/>
    <p:sldId id="1371" r:id="rId71"/>
    <p:sldId id="1372" r:id="rId72"/>
    <p:sldId id="1373" r:id="rId73"/>
    <p:sldId id="1374" r:id="rId74"/>
    <p:sldId id="1375" r:id="rId75"/>
    <p:sldId id="1376" r:id="rId76"/>
    <p:sldId id="1377" r:id="rId77"/>
    <p:sldId id="1378" r:id="rId78"/>
    <p:sldId id="1379" r:id="rId79"/>
    <p:sldId id="1380" r:id="rId80"/>
    <p:sldId id="1381" r:id="rId81"/>
    <p:sldId id="1382" r:id="rId82"/>
    <p:sldId id="1383" r:id="rId83"/>
    <p:sldId id="1384" r:id="rId84"/>
    <p:sldId id="1385" r:id="rId85"/>
    <p:sldId id="1386" r:id="rId86"/>
    <p:sldId id="1387" r:id="rId87"/>
    <p:sldId id="1388" r:id="rId88"/>
    <p:sldId id="1389" r:id="rId89"/>
    <p:sldId id="1390" r:id="rId90"/>
    <p:sldId id="1391" r:id="rId91"/>
    <p:sldId id="1392" r:id="rId92"/>
    <p:sldId id="1393" r:id="rId93"/>
    <p:sldId id="1394" r:id="rId94"/>
    <p:sldId id="1395" r:id="rId95"/>
    <p:sldId id="1396" r:id="rId96"/>
    <p:sldId id="1397" r:id="rId97"/>
    <p:sldId id="1398" r:id="rId98"/>
    <p:sldId id="1399" r:id="rId99"/>
    <p:sldId id="1400" r:id="rId100"/>
    <p:sldId id="1401" r:id="rId101"/>
    <p:sldId id="1402" r:id="rId102"/>
    <p:sldId id="1403" r:id="rId103"/>
    <p:sldId id="1404" r:id="rId104"/>
    <p:sldId id="1405" r:id="rId105"/>
    <p:sldId id="1406" r:id="rId106"/>
    <p:sldId id="1407" r:id="rId107"/>
    <p:sldId id="1408" r:id="rId108"/>
    <p:sldId id="1409" r:id="rId109"/>
    <p:sldId id="1410" r:id="rId110"/>
    <p:sldId id="1411" r:id="rId111"/>
    <p:sldId id="1412" r:id="rId112"/>
    <p:sldId id="1413" r:id="rId113"/>
    <p:sldId id="1414" r:id="rId114"/>
    <p:sldId id="1415" r:id="rId115"/>
    <p:sldId id="1416" r:id="rId116"/>
    <p:sldId id="1417" r:id="rId117"/>
    <p:sldId id="1418" r:id="rId118"/>
    <p:sldId id="1419" r:id="rId119"/>
    <p:sldId id="1420" r:id="rId120"/>
    <p:sldId id="1421" r:id="rId121"/>
    <p:sldId id="1422" r:id="rId122"/>
    <p:sldId id="1423" r:id="rId123"/>
    <p:sldId id="1424" r:id="rId124"/>
    <p:sldId id="1425" r:id="rId125"/>
    <p:sldId id="1426" r:id="rId126"/>
    <p:sldId id="1427" r:id="rId127"/>
    <p:sldId id="1428" r:id="rId128"/>
    <p:sldId id="1429" r:id="rId129"/>
    <p:sldId id="1430" r:id="rId130"/>
    <p:sldId id="1431" r:id="rId131"/>
    <p:sldId id="1432" r:id="rId132"/>
    <p:sldId id="1433" r:id="rId133"/>
    <p:sldId id="1434" r:id="rId134"/>
    <p:sldId id="1435" r:id="rId135"/>
    <p:sldId id="1436" r:id="rId136"/>
    <p:sldId id="1437" r:id="rId137"/>
    <p:sldId id="1438" r:id="rId138"/>
    <p:sldId id="1439" r:id="rId139"/>
    <p:sldId id="1440" r:id="rId140"/>
    <p:sldId id="1441" r:id="rId141"/>
    <p:sldId id="1442" r:id="rId142"/>
    <p:sldId id="1443" r:id="rId143"/>
    <p:sldId id="1444" r:id="rId144"/>
    <p:sldId id="1445" r:id="rId145"/>
    <p:sldId id="1446" r:id="rId146"/>
    <p:sldId id="1447" r:id="rId147"/>
    <p:sldId id="1448" r:id="rId148"/>
    <p:sldId id="1449" r:id="rId149"/>
    <p:sldId id="1450" r:id="rId150"/>
    <p:sldId id="1451" r:id="rId151"/>
    <p:sldId id="1452" r:id="rId152"/>
    <p:sldId id="1453" r:id="rId153"/>
    <p:sldId id="1454" r:id="rId154"/>
    <p:sldId id="1455" r:id="rId155"/>
    <p:sldId id="1456" r:id="rId156"/>
    <p:sldId id="1457" r:id="rId157"/>
    <p:sldId id="1458" r:id="rId158"/>
    <p:sldId id="1459" r:id="rId159"/>
    <p:sldId id="1460" r:id="rId160"/>
    <p:sldId id="1461" r:id="rId161"/>
    <p:sldId id="1462" r:id="rId162"/>
    <p:sldId id="1463" r:id="rId163"/>
    <p:sldId id="1464" r:id="rId164"/>
    <p:sldId id="1465" r:id="rId165"/>
    <p:sldId id="1466" r:id="rId166"/>
    <p:sldId id="1467" r:id="rId167"/>
    <p:sldId id="1468" r:id="rId168"/>
    <p:sldId id="1469" r:id="rId169"/>
    <p:sldId id="1470" r:id="rId170"/>
    <p:sldId id="1471" r:id="rId171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2108" autoAdjust="0"/>
    <p:restoredTop sz="96433" autoAdjust="0"/>
  </p:normalViewPr>
  <p:slideViewPr>
    <p:cSldViewPr>
      <p:cViewPr varScale="1">
        <p:scale>
          <a:sx n="115" d="100"/>
          <a:sy n="115" d="100"/>
        </p:scale>
        <p:origin x="1698" y="12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117" Type="http://schemas.openxmlformats.org/officeDocument/2006/relationships/slide" Target="slides/slide116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112" Type="http://schemas.openxmlformats.org/officeDocument/2006/relationships/slide" Target="slides/slide111.xml"/><Relationship Id="rId133" Type="http://schemas.openxmlformats.org/officeDocument/2006/relationships/slide" Target="slides/slide132.xml"/><Relationship Id="rId138" Type="http://schemas.openxmlformats.org/officeDocument/2006/relationships/slide" Target="slides/slide137.xml"/><Relationship Id="rId154" Type="http://schemas.openxmlformats.org/officeDocument/2006/relationships/slide" Target="slides/slide153.xml"/><Relationship Id="rId159" Type="http://schemas.openxmlformats.org/officeDocument/2006/relationships/slide" Target="slides/slide158.xml"/><Relationship Id="rId175" Type="http://schemas.openxmlformats.org/officeDocument/2006/relationships/tableStyles" Target="tableStyles.xml"/><Relationship Id="rId170" Type="http://schemas.openxmlformats.org/officeDocument/2006/relationships/slide" Target="slides/slide169.xml"/><Relationship Id="rId16" Type="http://schemas.openxmlformats.org/officeDocument/2006/relationships/slide" Target="slides/slide15.xml"/><Relationship Id="rId107" Type="http://schemas.openxmlformats.org/officeDocument/2006/relationships/slide" Target="slides/slide106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102" Type="http://schemas.openxmlformats.org/officeDocument/2006/relationships/slide" Target="slides/slide101.xml"/><Relationship Id="rId123" Type="http://schemas.openxmlformats.org/officeDocument/2006/relationships/slide" Target="slides/slide122.xml"/><Relationship Id="rId128" Type="http://schemas.openxmlformats.org/officeDocument/2006/relationships/slide" Target="slides/slide127.xml"/><Relationship Id="rId144" Type="http://schemas.openxmlformats.org/officeDocument/2006/relationships/slide" Target="slides/slide143.xml"/><Relationship Id="rId149" Type="http://schemas.openxmlformats.org/officeDocument/2006/relationships/slide" Target="slides/slide148.xml"/><Relationship Id="rId5" Type="http://schemas.openxmlformats.org/officeDocument/2006/relationships/slide" Target="slides/slide4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160" Type="http://schemas.openxmlformats.org/officeDocument/2006/relationships/slide" Target="slides/slide159.xml"/><Relationship Id="rId165" Type="http://schemas.openxmlformats.org/officeDocument/2006/relationships/slide" Target="slides/slide164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113" Type="http://schemas.openxmlformats.org/officeDocument/2006/relationships/slide" Target="slides/slide112.xml"/><Relationship Id="rId118" Type="http://schemas.openxmlformats.org/officeDocument/2006/relationships/slide" Target="slides/slide117.xml"/><Relationship Id="rId134" Type="http://schemas.openxmlformats.org/officeDocument/2006/relationships/slide" Target="slides/slide133.xml"/><Relationship Id="rId139" Type="http://schemas.openxmlformats.org/officeDocument/2006/relationships/slide" Target="slides/slide138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150" Type="http://schemas.openxmlformats.org/officeDocument/2006/relationships/slide" Target="slides/slide149.xml"/><Relationship Id="rId155" Type="http://schemas.openxmlformats.org/officeDocument/2006/relationships/slide" Target="slides/slide154.xml"/><Relationship Id="rId171" Type="http://schemas.openxmlformats.org/officeDocument/2006/relationships/slide" Target="slides/slide170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59" Type="http://schemas.openxmlformats.org/officeDocument/2006/relationships/slide" Target="slides/slide58.xml"/><Relationship Id="rId103" Type="http://schemas.openxmlformats.org/officeDocument/2006/relationships/slide" Target="slides/slide102.xml"/><Relationship Id="rId108" Type="http://schemas.openxmlformats.org/officeDocument/2006/relationships/slide" Target="slides/slide107.xml"/><Relationship Id="rId124" Type="http://schemas.openxmlformats.org/officeDocument/2006/relationships/slide" Target="slides/slide123.xml"/><Relationship Id="rId129" Type="http://schemas.openxmlformats.org/officeDocument/2006/relationships/slide" Target="slides/slide128.xml"/><Relationship Id="rId54" Type="http://schemas.openxmlformats.org/officeDocument/2006/relationships/slide" Target="slides/slide53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40" Type="http://schemas.openxmlformats.org/officeDocument/2006/relationships/slide" Target="slides/slide139.xml"/><Relationship Id="rId145" Type="http://schemas.openxmlformats.org/officeDocument/2006/relationships/slide" Target="slides/slide144.xml"/><Relationship Id="rId161" Type="http://schemas.openxmlformats.org/officeDocument/2006/relationships/slide" Target="slides/slide160.xml"/><Relationship Id="rId166" Type="http://schemas.openxmlformats.org/officeDocument/2006/relationships/slide" Target="slides/slide16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49" Type="http://schemas.openxmlformats.org/officeDocument/2006/relationships/slide" Target="slides/slide48.xml"/><Relationship Id="rId114" Type="http://schemas.openxmlformats.org/officeDocument/2006/relationships/slide" Target="slides/slide113.xml"/><Relationship Id="rId119" Type="http://schemas.openxmlformats.org/officeDocument/2006/relationships/slide" Target="slides/slide118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122" Type="http://schemas.openxmlformats.org/officeDocument/2006/relationships/slide" Target="slides/slide121.xml"/><Relationship Id="rId130" Type="http://schemas.openxmlformats.org/officeDocument/2006/relationships/slide" Target="slides/slide129.xml"/><Relationship Id="rId135" Type="http://schemas.openxmlformats.org/officeDocument/2006/relationships/slide" Target="slides/slide134.xml"/><Relationship Id="rId143" Type="http://schemas.openxmlformats.org/officeDocument/2006/relationships/slide" Target="slides/slide142.xml"/><Relationship Id="rId148" Type="http://schemas.openxmlformats.org/officeDocument/2006/relationships/slide" Target="slides/slide147.xml"/><Relationship Id="rId151" Type="http://schemas.openxmlformats.org/officeDocument/2006/relationships/slide" Target="slides/slide150.xml"/><Relationship Id="rId156" Type="http://schemas.openxmlformats.org/officeDocument/2006/relationships/slide" Target="slides/slide155.xml"/><Relationship Id="rId164" Type="http://schemas.openxmlformats.org/officeDocument/2006/relationships/slide" Target="slides/slide163.xml"/><Relationship Id="rId169" Type="http://schemas.openxmlformats.org/officeDocument/2006/relationships/slide" Target="slides/slide16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72" Type="http://schemas.openxmlformats.org/officeDocument/2006/relationships/presProps" Target="presProps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slide" Target="slides/slide10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slide" Target="slides/slide103.xml"/><Relationship Id="rId120" Type="http://schemas.openxmlformats.org/officeDocument/2006/relationships/slide" Target="slides/slide119.xml"/><Relationship Id="rId125" Type="http://schemas.openxmlformats.org/officeDocument/2006/relationships/slide" Target="slides/slide124.xml"/><Relationship Id="rId141" Type="http://schemas.openxmlformats.org/officeDocument/2006/relationships/slide" Target="slides/slide140.xml"/><Relationship Id="rId146" Type="http://schemas.openxmlformats.org/officeDocument/2006/relationships/slide" Target="slides/slide145.xml"/><Relationship Id="rId167" Type="http://schemas.openxmlformats.org/officeDocument/2006/relationships/slide" Target="slides/slide166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162" Type="http://schemas.openxmlformats.org/officeDocument/2006/relationships/slide" Target="slides/slide16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110" Type="http://schemas.openxmlformats.org/officeDocument/2006/relationships/slide" Target="slides/slide109.xml"/><Relationship Id="rId115" Type="http://schemas.openxmlformats.org/officeDocument/2006/relationships/slide" Target="slides/slide114.xml"/><Relationship Id="rId131" Type="http://schemas.openxmlformats.org/officeDocument/2006/relationships/slide" Target="slides/slide130.xml"/><Relationship Id="rId136" Type="http://schemas.openxmlformats.org/officeDocument/2006/relationships/slide" Target="slides/slide135.xml"/><Relationship Id="rId157" Type="http://schemas.openxmlformats.org/officeDocument/2006/relationships/slide" Target="slides/slide156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52" Type="http://schemas.openxmlformats.org/officeDocument/2006/relationships/slide" Target="slides/slide151.xml"/><Relationship Id="rId173" Type="http://schemas.openxmlformats.org/officeDocument/2006/relationships/viewProps" Target="viewProps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slide" Target="slides/slide104.xml"/><Relationship Id="rId126" Type="http://schemas.openxmlformats.org/officeDocument/2006/relationships/slide" Target="slides/slide125.xml"/><Relationship Id="rId147" Type="http://schemas.openxmlformats.org/officeDocument/2006/relationships/slide" Target="slides/slide146.xml"/><Relationship Id="rId168" Type="http://schemas.openxmlformats.org/officeDocument/2006/relationships/slide" Target="slides/slide167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121" Type="http://schemas.openxmlformats.org/officeDocument/2006/relationships/slide" Target="slides/slide120.xml"/><Relationship Id="rId142" Type="http://schemas.openxmlformats.org/officeDocument/2006/relationships/slide" Target="slides/slide141.xml"/><Relationship Id="rId163" Type="http://schemas.openxmlformats.org/officeDocument/2006/relationships/slide" Target="slides/slide162.xml"/><Relationship Id="rId3" Type="http://schemas.openxmlformats.org/officeDocument/2006/relationships/slide" Target="slides/slide2.xml"/><Relationship Id="rId25" Type="http://schemas.openxmlformats.org/officeDocument/2006/relationships/slide" Target="slides/slide24.xml"/><Relationship Id="rId46" Type="http://schemas.openxmlformats.org/officeDocument/2006/relationships/slide" Target="slides/slide45.xml"/><Relationship Id="rId67" Type="http://schemas.openxmlformats.org/officeDocument/2006/relationships/slide" Target="slides/slide66.xml"/><Relationship Id="rId116" Type="http://schemas.openxmlformats.org/officeDocument/2006/relationships/slide" Target="slides/slide115.xml"/><Relationship Id="rId137" Type="http://schemas.openxmlformats.org/officeDocument/2006/relationships/slide" Target="slides/slide136.xml"/><Relationship Id="rId158" Type="http://schemas.openxmlformats.org/officeDocument/2006/relationships/slide" Target="slides/slide157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62" Type="http://schemas.openxmlformats.org/officeDocument/2006/relationships/slide" Target="slides/slide61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111" Type="http://schemas.openxmlformats.org/officeDocument/2006/relationships/slide" Target="slides/slide110.xml"/><Relationship Id="rId132" Type="http://schemas.openxmlformats.org/officeDocument/2006/relationships/slide" Target="slides/slide131.xml"/><Relationship Id="rId153" Type="http://schemas.openxmlformats.org/officeDocument/2006/relationships/slide" Target="slides/slide152.xml"/><Relationship Id="rId174" Type="http://schemas.openxmlformats.org/officeDocument/2006/relationships/theme" Target="theme/theme1.xml"/><Relationship Id="rId15" Type="http://schemas.openxmlformats.org/officeDocument/2006/relationships/slide" Target="slides/slide14.xml"/><Relationship Id="rId36" Type="http://schemas.openxmlformats.org/officeDocument/2006/relationships/slide" Target="slides/slide35.xml"/><Relationship Id="rId57" Type="http://schemas.openxmlformats.org/officeDocument/2006/relationships/slide" Target="slides/slide56.xml"/><Relationship Id="rId106" Type="http://schemas.openxmlformats.org/officeDocument/2006/relationships/slide" Target="slides/slide105.xml"/><Relationship Id="rId127" Type="http://schemas.openxmlformats.org/officeDocument/2006/relationships/slide" Target="slides/slide126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 smtClean="0"/>
              <a:t>Click to edit Master subtitle style</a:t>
            </a:r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35B8CC-DC71-439A-A391-06ABDC93A033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187181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5DA498-665A-44B3-B930-DBEAEFF5CD39}" type="datetimeFigureOut">
              <a:rPr lang="en-GB" smtClean="0"/>
              <a:pPr/>
              <a:t>07/11/2020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35B8CC-DC71-439A-A391-06ABDC93A033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73185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5DA498-665A-44B3-B930-DBEAEFF5CD39}" type="datetimeFigureOut">
              <a:rPr lang="en-GB" smtClean="0"/>
              <a:pPr/>
              <a:t>07/11/2020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35B8CC-DC71-439A-A391-06ABDC93A033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760285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5DA498-665A-44B3-B930-DBEAEFF5CD39}" type="datetimeFigureOut">
              <a:rPr lang="en-GB" smtClean="0"/>
              <a:pPr/>
              <a:t>07/11/2020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35B8CC-DC71-439A-A391-06ABDC93A033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885109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5DA498-665A-44B3-B930-DBEAEFF5CD39}" type="datetimeFigureOut">
              <a:rPr lang="en-GB" smtClean="0"/>
              <a:pPr/>
              <a:t>07/11/2020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35B8CC-DC71-439A-A391-06ABDC93A033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574344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5DA498-665A-44B3-B930-DBEAEFF5CD39}" type="datetimeFigureOut">
              <a:rPr lang="en-GB" smtClean="0"/>
              <a:pPr/>
              <a:t>07/11/2020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35B8CC-DC71-439A-A391-06ABDC93A033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592860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5DA498-665A-44B3-B930-DBEAEFF5CD39}" type="datetimeFigureOut">
              <a:rPr lang="en-GB" smtClean="0"/>
              <a:pPr/>
              <a:t>07/11/2020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35B8CC-DC71-439A-A391-06ABDC93A033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770236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5DA498-665A-44B3-B930-DBEAEFF5CD39}" type="datetimeFigureOut">
              <a:rPr lang="en-GB" smtClean="0"/>
              <a:pPr/>
              <a:t>07/11/2020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35B8CC-DC71-439A-A391-06ABDC93A033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645250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5DA498-665A-44B3-B930-DBEAEFF5CD39}" type="datetimeFigureOut">
              <a:rPr lang="en-GB" smtClean="0"/>
              <a:pPr/>
              <a:t>07/11/2020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35B8CC-DC71-439A-A391-06ABDC93A033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315167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5DA498-665A-44B3-B930-DBEAEFF5CD39}" type="datetimeFigureOut">
              <a:rPr lang="en-GB" smtClean="0"/>
              <a:pPr/>
              <a:t>07/11/2020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35B8CC-DC71-439A-A391-06ABDC93A033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09247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 smtClean="0"/>
              <a:t>Click icon to add picture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5DA498-665A-44B3-B930-DBEAEFF5CD39}" type="datetimeFigureOut">
              <a:rPr lang="en-GB" smtClean="0"/>
              <a:pPr/>
              <a:t>07/11/2020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35B8CC-DC71-439A-A391-06ABDC93A033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880858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4716016" y="-127601"/>
            <a:ext cx="4372736" cy="71558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4050" b="1" i="1" dirty="0" smtClean="0">
                <a:solidFill>
                  <a:schemeClr val="tx2">
                    <a:lumMod val="60000"/>
                    <a:lumOff val="40000"/>
                    <a:alpha val="35000"/>
                  </a:schemeClr>
                </a:solidFill>
              </a:rPr>
              <a:t>@westiesworkshop</a:t>
            </a:r>
            <a:endParaRPr lang="en-GB" sz="4050" b="1" i="1" dirty="0">
              <a:solidFill>
                <a:schemeClr val="tx2">
                  <a:lumMod val="60000"/>
                  <a:lumOff val="40000"/>
                  <a:alpha val="35000"/>
                </a:schemeClr>
              </a:solidFill>
            </a:endParaRP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45DA498-665A-44B3-B930-DBEAEFF5CD39}" type="datetimeFigureOut">
              <a:rPr lang="en-GB" smtClean="0"/>
              <a:pPr/>
              <a:t>07/11/2020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235B8CC-DC71-439A-A391-06ABDC93A033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118100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1" r:id="rId1"/>
    <p:sldLayoutId id="2147483722" r:id="rId2"/>
    <p:sldLayoutId id="2147483723" r:id="rId3"/>
    <p:sldLayoutId id="2147483724" r:id="rId4"/>
    <p:sldLayoutId id="2147483725" r:id="rId5"/>
    <p:sldLayoutId id="2147483726" r:id="rId6"/>
    <p:sldLayoutId id="2147483727" r:id="rId7"/>
    <p:sldLayoutId id="2147483728" r:id="rId8"/>
    <p:sldLayoutId id="2147483729" r:id="rId9"/>
    <p:sldLayoutId id="2147483730" r:id="rId10"/>
    <p:sldLayoutId id="2147483731" r:id="rId11"/>
  </p:sldLayoutIdLst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slide" Target="slide12.xml"/><Relationship Id="rId13" Type="http://schemas.openxmlformats.org/officeDocument/2006/relationships/slide" Target="slide21.xml"/><Relationship Id="rId3" Type="http://schemas.openxmlformats.org/officeDocument/2006/relationships/slide" Target="slide6.xml"/><Relationship Id="rId7" Type="http://schemas.openxmlformats.org/officeDocument/2006/relationships/slide" Target="slide10.xml"/><Relationship Id="rId12" Type="http://schemas.openxmlformats.org/officeDocument/2006/relationships/slide" Target="slide25.xml"/><Relationship Id="rId2" Type="http://schemas.openxmlformats.org/officeDocument/2006/relationships/slide" Target="slide1.xml"/><Relationship Id="rId1" Type="http://schemas.openxmlformats.org/officeDocument/2006/relationships/slideLayout" Target="../slideLayouts/slideLayout2.xml"/><Relationship Id="rId6" Type="http://schemas.openxmlformats.org/officeDocument/2006/relationships/slide" Target="slide8.xml"/><Relationship Id="rId11" Type="http://schemas.openxmlformats.org/officeDocument/2006/relationships/slide" Target="slide19.xml"/><Relationship Id="rId5" Type="http://schemas.openxmlformats.org/officeDocument/2006/relationships/slide" Target="slide4.xml"/><Relationship Id="rId10" Type="http://schemas.openxmlformats.org/officeDocument/2006/relationships/slide" Target="slide17.xml"/><Relationship Id="rId4" Type="http://schemas.openxmlformats.org/officeDocument/2006/relationships/slide" Target="slide2.xml"/><Relationship Id="rId9" Type="http://schemas.openxmlformats.org/officeDocument/2006/relationships/slide" Target="slide14.xml"/><Relationship Id="rId14" Type="http://schemas.openxmlformats.org/officeDocument/2006/relationships/slide" Target="slide23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7" Type="http://schemas.openxmlformats.org/officeDocument/2006/relationships/slide" Target="slide10.xml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6" Type="http://schemas.openxmlformats.org/officeDocument/2006/relationships/slide" Target="slide1.xml"/><Relationship Id="rId5" Type="http://schemas.openxmlformats.org/officeDocument/2006/relationships/image" Target="../media/image18.png"/><Relationship Id="rId4" Type="http://schemas.openxmlformats.org/officeDocument/2006/relationships/image" Target="../media/image3.png"/></Relationships>
</file>

<file path=ppt/slides/_rels/slide10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80.png"/><Relationship Id="rId1" Type="http://schemas.openxmlformats.org/officeDocument/2006/relationships/slideLayout" Target="../slideLayouts/slideLayout2.xml"/><Relationship Id="rId5" Type="http://schemas.openxmlformats.org/officeDocument/2006/relationships/slide" Target="slide99.xml"/><Relationship Id="rId4" Type="http://schemas.openxmlformats.org/officeDocument/2006/relationships/slide" Target="slide25.xml"/></Relationships>
</file>

<file path=ppt/slides/_rels/slide10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2.png"/><Relationship Id="rId2" Type="http://schemas.openxmlformats.org/officeDocument/2006/relationships/image" Target="../media/image181.png"/><Relationship Id="rId1" Type="http://schemas.openxmlformats.org/officeDocument/2006/relationships/slideLayout" Target="../slideLayouts/slideLayout2.xml"/><Relationship Id="rId6" Type="http://schemas.openxmlformats.org/officeDocument/2006/relationships/slide" Target="slide101.xml"/><Relationship Id="rId5" Type="http://schemas.openxmlformats.org/officeDocument/2006/relationships/slide" Target="slide25.xml"/><Relationship Id="rId4" Type="http://schemas.openxmlformats.org/officeDocument/2006/relationships/image" Target="../media/image3.png"/></Relationships>
</file>

<file path=ppt/slides/_rels/slide10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83.png"/><Relationship Id="rId1" Type="http://schemas.openxmlformats.org/officeDocument/2006/relationships/slideLayout" Target="../slideLayouts/slideLayout2.xml"/><Relationship Id="rId5" Type="http://schemas.openxmlformats.org/officeDocument/2006/relationships/slide" Target="slide101.xml"/><Relationship Id="rId4" Type="http://schemas.openxmlformats.org/officeDocument/2006/relationships/slide" Target="slide25.xml"/></Relationships>
</file>

<file path=ppt/slides/_rels/slide10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5.png"/><Relationship Id="rId2" Type="http://schemas.openxmlformats.org/officeDocument/2006/relationships/image" Target="../media/image184.png"/><Relationship Id="rId1" Type="http://schemas.openxmlformats.org/officeDocument/2006/relationships/slideLayout" Target="../slideLayouts/slideLayout2.xml"/><Relationship Id="rId6" Type="http://schemas.openxmlformats.org/officeDocument/2006/relationships/slide" Target="slide103.xml"/><Relationship Id="rId5" Type="http://schemas.openxmlformats.org/officeDocument/2006/relationships/slide" Target="slide25.xml"/><Relationship Id="rId4" Type="http://schemas.openxmlformats.org/officeDocument/2006/relationships/image" Target="../media/image3.png"/></Relationships>
</file>

<file path=ppt/slides/_rels/slide10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86.png"/><Relationship Id="rId1" Type="http://schemas.openxmlformats.org/officeDocument/2006/relationships/slideLayout" Target="../slideLayouts/slideLayout2.xml"/><Relationship Id="rId5" Type="http://schemas.openxmlformats.org/officeDocument/2006/relationships/slide" Target="slide103.xml"/><Relationship Id="rId4" Type="http://schemas.openxmlformats.org/officeDocument/2006/relationships/slide" Target="slide25.xml"/></Relationships>
</file>

<file path=ppt/slides/_rels/slide10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8.png"/><Relationship Id="rId2" Type="http://schemas.openxmlformats.org/officeDocument/2006/relationships/image" Target="../media/image187.png"/><Relationship Id="rId1" Type="http://schemas.openxmlformats.org/officeDocument/2006/relationships/slideLayout" Target="../slideLayouts/slideLayout2.xml"/><Relationship Id="rId6" Type="http://schemas.openxmlformats.org/officeDocument/2006/relationships/slide" Target="slide105.xml"/><Relationship Id="rId5" Type="http://schemas.openxmlformats.org/officeDocument/2006/relationships/slide" Target="slide25.xml"/><Relationship Id="rId4" Type="http://schemas.openxmlformats.org/officeDocument/2006/relationships/image" Target="../media/image3.png"/></Relationships>
</file>

<file path=ppt/slides/_rels/slide10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89.png"/><Relationship Id="rId1" Type="http://schemas.openxmlformats.org/officeDocument/2006/relationships/slideLayout" Target="../slideLayouts/slideLayout2.xml"/><Relationship Id="rId5" Type="http://schemas.openxmlformats.org/officeDocument/2006/relationships/slide" Target="slide105.xml"/><Relationship Id="rId4" Type="http://schemas.openxmlformats.org/officeDocument/2006/relationships/slide" Target="slide25.xml"/></Relationships>
</file>

<file path=ppt/slides/_rels/slide10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1.png"/><Relationship Id="rId2" Type="http://schemas.openxmlformats.org/officeDocument/2006/relationships/image" Target="../media/image190.png"/><Relationship Id="rId1" Type="http://schemas.openxmlformats.org/officeDocument/2006/relationships/slideLayout" Target="../slideLayouts/slideLayout2.xml"/><Relationship Id="rId6" Type="http://schemas.openxmlformats.org/officeDocument/2006/relationships/slide" Target="slide107.xml"/><Relationship Id="rId5" Type="http://schemas.openxmlformats.org/officeDocument/2006/relationships/slide" Target="slide25.xml"/><Relationship Id="rId4" Type="http://schemas.openxmlformats.org/officeDocument/2006/relationships/image" Target="../media/image3.png"/></Relationships>
</file>

<file path=ppt/slides/_rels/slide10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92.png"/><Relationship Id="rId1" Type="http://schemas.openxmlformats.org/officeDocument/2006/relationships/slideLayout" Target="../slideLayouts/slideLayout2.xml"/><Relationship Id="rId5" Type="http://schemas.openxmlformats.org/officeDocument/2006/relationships/slide" Target="slide107.xml"/><Relationship Id="rId4" Type="http://schemas.openxmlformats.org/officeDocument/2006/relationships/slide" Target="slide25.xml"/></Relationships>
</file>

<file path=ppt/slides/_rels/slide10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4.png"/><Relationship Id="rId2" Type="http://schemas.openxmlformats.org/officeDocument/2006/relationships/image" Target="../media/image193.png"/><Relationship Id="rId1" Type="http://schemas.openxmlformats.org/officeDocument/2006/relationships/slideLayout" Target="../slideLayouts/slideLayout2.xml"/><Relationship Id="rId6" Type="http://schemas.openxmlformats.org/officeDocument/2006/relationships/slide" Target="slide109.xml"/><Relationship Id="rId5" Type="http://schemas.openxmlformats.org/officeDocument/2006/relationships/slide" Target="slide25.xml"/><Relationship Id="rId4" Type="http://schemas.openxmlformats.org/officeDocument/2006/relationships/image" Target="../media/image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5" Type="http://schemas.openxmlformats.org/officeDocument/2006/relationships/slide" Target="slide10.xml"/><Relationship Id="rId4" Type="http://schemas.openxmlformats.org/officeDocument/2006/relationships/slide" Target="slide1.xml"/></Relationships>
</file>

<file path=ppt/slides/_rels/slide1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95.png"/><Relationship Id="rId1" Type="http://schemas.openxmlformats.org/officeDocument/2006/relationships/slideLayout" Target="../slideLayouts/slideLayout2.xml"/><Relationship Id="rId5" Type="http://schemas.openxmlformats.org/officeDocument/2006/relationships/slide" Target="slide109.xml"/><Relationship Id="rId4" Type="http://schemas.openxmlformats.org/officeDocument/2006/relationships/slide" Target="slide25.xml"/></Relationships>
</file>

<file path=ppt/slides/_rels/slide1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7.png"/><Relationship Id="rId7" Type="http://schemas.openxmlformats.org/officeDocument/2006/relationships/slide" Target="slide111.xml"/><Relationship Id="rId2" Type="http://schemas.openxmlformats.org/officeDocument/2006/relationships/image" Target="../media/image196.png"/><Relationship Id="rId1" Type="http://schemas.openxmlformats.org/officeDocument/2006/relationships/slideLayout" Target="../slideLayouts/slideLayout2.xml"/><Relationship Id="rId6" Type="http://schemas.openxmlformats.org/officeDocument/2006/relationships/slide" Target="slide25.xml"/><Relationship Id="rId5" Type="http://schemas.openxmlformats.org/officeDocument/2006/relationships/image" Target="../media/image3.png"/><Relationship Id="rId4" Type="http://schemas.openxmlformats.org/officeDocument/2006/relationships/image" Target="../media/image198.png"/></Relationships>
</file>

<file path=ppt/slides/_rels/slide1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99.png"/><Relationship Id="rId1" Type="http://schemas.openxmlformats.org/officeDocument/2006/relationships/slideLayout" Target="../slideLayouts/slideLayout2.xml"/><Relationship Id="rId5" Type="http://schemas.openxmlformats.org/officeDocument/2006/relationships/slide" Target="slide111.xml"/><Relationship Id="rId4" Type="http://schemas.openxmlformats.org/officeDocument/2006/relationships/slide" Target="slide25.xml"/></Relationships>
</file>

<file path=ppt/slides/_rels/slide1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1.png"/><Relationship Id="rId2" Type="http://schemas.openxmlformats.org/officeDocument/2006/relationships/image" Target="../media/image200.png"/><Relationship Id="rId1" Type="http://schemas.openxmlformats.org/officeDocument/2006/relationships/slideLayout" Target="../slideLayouts/slideLayout2.xml"/><Relationship Id="rId6" Type="http://schemas.openxmlformats.org/officeDocument/2006/relationships/slide" Target="slide113.xml"/><Relationship Id="rId5" Type="http://schemas.openxmlformats.org/officeDocument/2006/relationships/slide" Target="slide25.xml"/><Relationship Id="rId4" Type="http://schemas.openxmlformats.org/officeDocument/2006/relationships/image" Target="../media/image3.png"/></Relationships>
</file>

<file path=ppt/slides/_rels/slide1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02.png"/><Relationship Id="rId1" Type="http://schemas.openxmlformats.org/officeDocument/2006/relationships/slideLayout" Target="../slideLayouts/slideLayout2.xml"/><Relationship Id="rId5" Type="http://schemas.openxmlformats.org/officeDocument/2006/relationships/slide" Target="slide113.xml"/><Relationship Id="rId4" Type="http://schemas.openxmlformats.org/officeDocument/2006/relationships/slide" Target="slide25.xml"/></Relationships>
</file>

<file path=ppt/slides/_rels/slide1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4.png"/><Relationship Id="rId2" Type="http://schemas.openxmlformats.org/officeDocument/2006/relationships/image" Target="../media/image203.png"/><Relationship Id="rId1" Type="http://schemas.openxmlformats.org/officeDocument/2006/relationships/slideLayout" Target="../slideLayouts/slideLayout2.xml"/><Relationship Id="rId6" Type="http://schemas.openxmlformats.org/officeDocument/2006/relationships/slide" Target="slide115.xml"/><Relationship Id="rId5" Type="http://schemas.openxmlformats.org/officeDocument/2006/relationships/slide" Target="slide25.xml"/><Relationship Id="rId4" Type="http://schemas.openxmlformats.org/officeDocument/2006/relationships/image" Target="../media/image3.png"/></Relationships>
</file>

<file path=ppt/slides/_rels/slide1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05.png"/><Relationship Id="rId1" Type="http://schemas.openxmlformats.org/officeDocument/2006/relationships/slideLayout" Target="../slideLayouts/slideLayout2.xml"/><Relationship Id="rId5" Type="http://schemas.openxmlformats.org/officeDocument/2006/relationships/slide" Target="slide115.xml"/><Relationship Id="rId4" Type="http://schemas.openxmlformats.org/officeDocument/2006/relationships/slide" Target="slide25.xml"/></Relationships>
</file>

<file path=ppt/slides/_rels/slide1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7.png"/><Relationship Id="rId7" Type="http://schemas.openxmlformats.org/officeDocument/2006/relationships/slide" Target="slide117.xml"/><Relationship Id="rId2" Type="http://schemas.openxmlformats.org/officeDocument/2006/relationships/image" Target="../media/image206.png"/><Relationship Id="rId1" Type="http://schemas.openxmlformats.org/officeDocument/2006/relationships/slideLayout" Target="../slideLayouts/slideLayout2.xml"/><Relationship Id="rId6" Type="http://schemas.openxmlformats.org/officeDocument/2006/relationships/slide" Target="slide25.xml"/><Relationship Id="rId5" Type="http://schemas.openxmlformats.org/officeDocument/2006/relationships/image" Target="../media/image3.png"/><Relationship Id="rId4" Type="http://schemas.openxmlformats.org/officeDocument/2006/relationships/image" Target="../media/image208.png"/></Relationships>
</file>

<file path=ppt/slides/_rels/slide1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09.png"/><Relationship Id="rId1" Type="http://schemas.openxmlformats.org/officeDocument/2006/relationships/slideLayout" Target="../slideLayouts/slideLayout2.xml"/><Relationship Id="rId5" Type="http://schemas.openxmlformats.org/officeDocument/2006/relationships/slide" Target="slide117.xml"/><Relationship Id="rId4" Type="http://schemas.openxmlformats.org/officeDocument/2006/relationships/slide" Target="slide25.xml"/></Relationships>
</file>

<file path=ppt/slides/_rels/slide1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1.png"/><Relationship Id="rId7" Type="http://schemas.openxmlformats.org/officeDocument/2006/relationships/slide" Target="slide119.xml"/><Relationship Id="rId2" Type="http://schemas.openxmlformats.org/officeDocument/2006/relationships/image" Target="../media/image210.png"/><Relationship Id="rId1" Type="http://schemas.openxmlformats.org/officeDocument/2006/relationships/slideLayout" Target="../slideLayouts/slideLayout2.xml"/><Relationship Id="rId6" Type="http://schemas.openxmlformats.org/officeDocument/2006/relationships/slide" Target="slide25.xml"/><Relationship Id="rId5" Type="http://schemas.openxmlformats.org/officeDocument/2006/relationships/image" Target="../media/image3.png"/><Relationship Id="rId4" Type="http://schemas.openxmlformats.org/officeDocument/2006/relationships/image" Target="../media/image21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6" Type="http://schemas.openxmlformats.org/officeDocument/2006/relationships/slide" Target="slide12.xml"/><Relationship Id="rId5" Type="http://schemas.openxmlformats.org/officeDocument/2006/relationships/slide" Target="slide1.xml"/><Relationship Id="rId4" Type="http://schemas.openxmlformats.org/officeDocument/2006/relationships/image" Target="../media/image3.png"/></Relationships>
</file>

<file path=ppt/slides/_rels/slide1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13.png"/><Relationship Id="rId1" Type="http://schemas.openxmlformats.org/officeDocument/2006/relationships/slideLayout" Target="../slideLayouts/slideLayout2.xml"/><Relationship Id="rId5" Type="http://schemas.openxmlformats.org/officeDocument/2006/relationships/slide" Target="slide119.xml"/><Relationship Id="rId4" Type="http://schemas.openxmlformats.org/officeDocument/2006/relationships/slide" Target="slide25.xml"/></Relationships>
</file>

<file path=ppt/slides/_rels/slide1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5.png"/><Relationship Id="rId2" Type="http://schemas.openxmlformats.org/officeDocument/2006/relationships/image" Target="../media/image214.png"/><Relationship Id="rId1" Type="http://schemas.openxmlformats.org/officeDocument/2006/relationships/slideLayout" Target="../slideLayouts/slideLayout2.xml"/><Relationship Id="rId6" Type="http://schemas.openxmlformats.org/officeDocument/2006/relationships/slide" Target="slide121.xml"/><Relationship Id="rId5" Type="http://schemas.openxmlformats.org/officeDocument/2006/relationships/slide" Target="slide25.xml"/><Relationship Id="rId4" Type="http://schemas.openxmlformats.org/officeDocument/2006/relationships/image" Target="../media/image3.png"/></Relationships>
</file>

<file path=ppt/slides/_rels/slide1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16.png"/><Relationship Id="rId1" Type="http://schemas.openxmlformats.org/officeDocument/2006/relationships/slideLayout" Target="../slideLayouts/slideLayout2.xml"/><Relationship Id="rId5" Type="http://schemas.openxmlformats.org/officeDocument/2006/relationships/slide" Target="slide121.xml"/><Relationship Id="rId4" Type="http://schemas.openxmlformats.org/officeDocument/2006/relationships/slide" Target="slide25.xml"/></Relationships>
</file>

<file path=ppt/slides/_rels/slide1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8.png"/><Relationship Id="rId7" Type="http://schemas.openxmlformats.org/officeDocument/2006/relationships/slide" Target="slide123.xml"/><Relationship Id="rId2" Type="http://schemas.openxmlformats.org/officeDocument/2006/relationships/image" Target="../media/image217.png"/><Relationship Id="rId1" Type="http://schemas.openxmlformats.org/officeDocument/2006/relationships/slideLayout" Target="../slideLayouts/slideLayout2.xml"/><Relationship Id="rId6" Type="http://schemas.openxmlformats.org/officeDocument/2006/relationships/slide" Target="slide25.xml"/><Relationship Id="rId5" Type="http://schemas.openxmlformats.org/officeDocument/2006/relationships/image" Target="../media/image3.png"/><Relationship Id="rId4" Type="http://schemas.openxmlformats.org/officeDocument/2006/relationships/image" Target="../media/image219.png"/></Relationships>
</file>

<file path=ppt/slides/_rels/slide1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20.png"/><Relationship Id="rId1" Type="http://schemas.openxmlformats.org/officeDocument/2006/relationships/slideLayout" Target="../slideLayouts/slideLayout2.xml"/><Relationship Id="rId5" Type="http://schemas.openxmlformats.org/officeDocument/2006/relationships/slide" Target="slide123.xml"/><Relationship Id="rId4" Type="http://schemas.openxmlformats.org/officeDocument/2006/relationships/slide" Target="slide25.xml"/></Relationships>
</file>

<file path=ppt/slides/_rels/slide1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2.png"/><Relationship Id="rId2" Type="http://schemas.openxmlformats.org/officeDocument/2006/relationships/image" Target="../media/image221.png"/><Relationship Id="rId1" Type="http://schemas.openxmlformats.org/officeDocument/2006/relationships/slideLayout" Target="../slideLayouts/slideLayout2.xml"/><Relationship Id="rId6" Type="http://schemas.openxmlformats.org/officeDocument/2006/relationships/slide" Target="slide125.xml"/><Relationship Id="rId5" Type="http://schemas.openxmlformats.org/officeDocument/2006/relationships/slide" Target="slide25.xml"/><Relationship Id="rId4" Type="http://schemas.openxmlformats.org/officeDocument/2006/relationships/image" Target="../media/image3.png"/></Relationships>
</file>

<file path=ppt/slides/_rels/slide1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23.png"/><Relationship Id="rId1" Type="http://schemas.openxmlformats.org/officeDocument/2006/relationships/slideLayout" Target="../slideLayouts/slideLayout2.xml"/><Relationship Id="rId5" Type="http://schemas.openxmlformats.org/officeDocument/2006/relationships/slide" Target="slide125.xml"/><Relationship Id="rId4" Type="http://schemas.openxmlformats.org/officeDocument/2006/relationships/slide" Target="slide25.xml"/></Relationships>
</file>

<file path=ppt/slides/_rels/slide1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5.png"/><Relationship Id="rId7" Type="http://schemas.openxmlformats.org/officeDocument/2006/relationships/slide" Target="slide127.xml"/><Relationship Id="rId2" Type="http://schemas.openxmlformats.org/officeDocument/2006/relationships/image" Target="../media/image224.png"/><Relationship Id="rId1" Type="http://schemas.openxmlformats.org/officeDocument/2006/relationships/slideLayout" Target="../slideLayouts/slideLayout2.xml"/><Relationship Id="rId6" Type="http://schemas.openxmlformats.org/officeDocument/2006/relationships/slide" Target="slide25.xml"/><Relationship Id="rId5" Type="http://schemas.openxmlformats.org/officeDocument/2006/relationships/image" Target="../media/image3.png"/><Relationship Id="rId4" Type="http://schemas.openxmlformats.org/officeDocument/2006/relationships/image" Target="../media/image226.png"/></Relationships>
</file>

<file path=ppt/slides/_rels/slide1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27.png"/><Relationship Id="rId1" Type="http://schemas.openxmlformats.org/officeDocument/2006/relationships/slideLayout" Target="../slideLayouts/slideLayout2.xml"/><Relationship Id="rId5" Type="http://schemas.openxmlformats.org/officeDocument/2006/relationships/slide" Target="slide127.xml"/><Relationship Id="rId4" Type="http://schemas.openxmlformats.org/officeDocument/2006/relationships/slide" Target="slide25.xml"/></Relationships>
</file>

<file path=ppt/slides/_rels/slide1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9.png"/><Relationship Id="rId2" Type="http://schemas.openxmlformats.org/officeDocument/2006/relationships/image" Target="../media/image228.png"/><Relationship Id="rId1" Type="http://schemas.openxmlformats.org/officeDocument/2006/relationships/slideLayout" Target="../slideLayouts/slideLayout2.xml"/><Relationship Id="rId6" Type="http://schemas.openxmlformats.org/officeDocument/2006/relationships/slide" Target="slide129.xml"/><Relationship Id="rId5" Type="http://schemas.openxmlformats.org/officeDocument/2006/relationships/slide" Target="slide25.xml"/><Relationship Id="rId4" Type="http://schemas.openxmlformats.org/officeDocument/2006/relationships/image" Target="../media/image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5" Type="http://schemas.openxmlformats.org/officeDocument/2006/relationships/slide" Target="slide12.xml"/><Relationship Id="rId4" Type="http://schemas.openxmlformats.org/officeDocument/2006/relationships/slide" Target="slide1.xml"/></Relationships>
</file>

<file path=ppt/slides/_rels/slide1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30.png"/><Relationship Id="rId1" Type="http://schemas.openxmlformats.org/officeDocument/2006/relationships/slideLayout" Target="../slideLayouts/slideLayout2.xml"/><Relationship Id="rId5" Type="http://schemas.openxmlformats.org/officeDocument/2006/relationships/slide" Target="slide129.xml"/><Relationship Id="rId4" Type="http://schemas.openxmlformats.org/officeDocument/2006/relationships/slide" Target="slide25.xml"/></Relationships>
</file>

<file path=ppt/slides/_rels/slide1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2.png"/><Relationship Id="rId2" Type="http://schemas.openxmlformats.org/officeDocument/2006/relationships/image" Target="../media/image231.png"/><Relationship Id="rId1" Type="http://schemas.openxmlformats.org/officeDocument/2006/relationships/slideLayout" Target="../slideLayouts/slideLayout2.xml"/><Relationship Id="rId6" Type="http://schemas.openxmlformats.org/officeDocument/2006/relationships/slide" Target="slide131.xml"/><Relationship Id="rId5" Type="http://schemas.openxmlformats.org/officeDocument/2006/relationships/slide" Target="slide25.xml"/><Relationship Id="rId4" Type="http://schemas.openxmlformats.org/officeDocument/2006/relationships/image" Target="../media/image3.png"/></Relationships>
</file>

<file path=ppt/slides/_rels/slide1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33.png"/><Relationship Id="rId1" Type="http://schemas.openxmlformats.org/officeDocument/2006/relationships/slideLayout" Target="../slideLayouts/slideLayout2.xml"/><Relationship Id="rId5" Type="http://schemas.openxmlformats.org/officeDocument/2006/relationships/slide" Target="slide131.xml"/><Relationship Id="rId4" Type="http://schemas.openxmlformats.org/officeDocument/2006/relationships/slide" Target="slide25.xml"/></Relationships>
</file>

<file path=ppt/slides/_rels/slide1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5.png"/><Relationship Id="rId2" Type="http://schemas.openxmlformats.org/officeDocument/2006/relationships/image" Target="../media/image234.png"/><Relationship Id="rId1" Type="http://schemas.openxmlformats.org/officeDocument/2006/relationships/slideLayout" Target="../slideLayouts/slideLayout2.xml"/><Relationship Id="rId6" Type="http://schemas.openxmlformats.org/officeDocument/2006/relationships/slide" Target="slide133.xml"/><Relationship Id="rId5" Type="http://schemas.openxmlformats.org/officeDocument/2006/relationships/slide" Target="slide25.xml"/><Relationship Id="rId4" Type="http://schemas.openxmlformats.org/officeDocument/2006/relationships/image" Target="../media/image3.png"/></Relationships>
</file>

<file path=ppt/slides/_rels/slide1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36.png"/><Relationship Id="rId1" Type="http://schemas.openxmlformats.org/officeDocument/2006/relationships/slideLayout" Target="../slideLayouts/slideLayout2.xml"/><Relationship Id="rId5" Type="http://schemas.openxmlformats.org/officeDocument/2006/relationships/slide" Target="slide133.xml"/><Relationship Id="rId4" Type="http://schemas.openxmlformats.org/officeDocument/2006/relationships/slide" Target="slide25.xml"/></Relationships>
</file>

<file path=ppt/slides/_rels/slide135.xml.rels><?xml version="1.0" encoding="UTF-8" standalone="yes"?>
<Relationships xmlns="http://schemas.openxmlformats.org/package/2006/relationships"><Relationship Id="rId8" Type="http://schemas.openxmlformats.org/officeDocument/2006/relationships/slide" Target="slide135.xml"/><Relationship Id="rId3" Type="http://schemas.openxmlformats.org/officeDocument/2006/relationships/image" Target="../media/image238.png"/><Relationship Id="rId7" Type="http://schemas.openxmlformats.org/officeDocument/2006/relationships/slide" Target="slide25.xml"/><Relationship Id="rId2" Type="http://schemas.openxmlformats.org/officeDocument/2006/relationships/image" Target="../media/image23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0.png"/><Relationship Id="rId5" Type="http://schemas.openxmlformats.org/officeDocument/2006/relationships/image" Target="../media/image3.png"/><Relationship Id="rId4" Type="http://schemas.openxmlformats.org/officeDocument/2006/relationships/image" Target="../media/image239.png"/></Relationships>
</file>

<file path=ppt/slides/_rels/slide1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1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5" Type="http://schemas.openxmlformats.org/officeDocument/2006/relationships/slide" Target="slide135.xml"/><Relationship Id="rId4" Type="http://schemas.openxmlformats.org/officeDocument/2006/relationships/slide" Target="slide25.xml"/></Relationships>
</file>

<file path=ppt/slides/_rels/slide1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3.png"/><Relationship Id="rId2" Type="http://schemas.openxmlformats.org/officeDocument/2006/relationships/image" Target="../media/image242.png"/><Relationship Id="rId1" Type="http://schemas.openxmlformats.org/officeDocument/2006/relationships/slideLayout" Target="../slideLayouts/slideLayout2.xml"/><Relationship Id="rId6" Type="http://schemas.openxmlformats.org/officeDocument/2006/relationships/slide" Target="slide137.xml"/><Relationship Id="rId5" Type="http://schemas.openxmlformats.org/officeDocument/2006/relationships/slide" Target="slide25.xml"/><Relationship Id="rId4" Type="http://schemas.openxmlformats.org/officeDocument/2006/relationships/image" Target="../media/image3.png"/></Relationships>
</file>

<file path=ppt/slides/_rels/slide1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44.png"/><Relationship Id="rId1" Type="http://schemas.openxmlformats.org/officeDocument/2006/relationships/slideLayout" Target="../slideLayouts/slideLayout2.xml"/><Relationship Id="rId5" Type="http://schemas.openxmlformats.org/officeDocument/2006/relationships/slide" Target="slide137.xml"/><Relationship Id="rId4" Type="http://schemas.openxmlformats.org/officeDocument/2006/relationships/slide" Target="slide25.xml"/></Relationships>
</file>

<file path=ppt/slides/_rels/slide1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6.png"/><Relationship Id="rId2" Type="http://schemas.openxmlformats.org/officeDocument/2006/relationships/image" Target="../media/image245.png"/><Relationship Id="rId1" Type="http://schemas.openxmlformats.org/officeDocument/2006/relationships/slideLayout" Target="../slideLayouts/slideLayout2.xml"/><Relationship Id="rId6" Type="http://schemas.openxmlformats.org/officeDocument/2006/relationships/slide" Target="slide139.xml"/><Relationship Id="rId5" Type="http://schemas.openxmlformats.org/officeDocument/2006/relationships/slide" Target="slide25.xml"/><Relationship Id="rId4" Type="http://schemas.openxmlformats.org/officeDocument/2006/relationships/image" Target="../media/image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7" Type="http://schemas.openxmlformats.org/officeDocument/2006/relationships/slide" Target="slide14.xml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6" Type="http://schemas.openxmlformats.org/officeDocument/2006/relationships/slide" Target="slide1.xml"/><Relationship Id="rId5" Type="http://schemas.openxmlformats.org/officeDocument/2006/relationships/image" Target="../media/image25.png"/><Relationship Id="rId4" Type="http://schemas.openxmlformats.org/officeDocument/2006/relationships/image" Target="../media/image3.png"/></Relationships>
</file>

<file path=ppt/slides/_rels/slide1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47.png"/><Relationship Id="rId1" Type="http://schemas.openxmlformats.org/officeDocument/2006/relationships/slideLayout" Target="../slideLayouts/slideLayout2.xml"/><Relationship Id="rId5" Type="http://schemas.openxmlformats.org/officeDocument/2006/relationships/slide" Target="slide139.xml"/><Relationship Id="rId4" Type="http://schemas.openxmlformats.org/officeDocument/2006/relationships/slide" Target="slide25.xml"/></Relationships>
</file>

<file path=ppt/slides/_rels/slide1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9.png"/><Relationship Id="rId2" Type="http://schemas.openxmlformats.org/officeDocument/2006/relationships/image" Target="../media/image248.png"/><Relationship Id="rId1" Type="http://schemas.openxmlformats.org/officeDocument/2006/relationships/slideLayout" Target="../slideLayouts/slideLayout2.xml"/><Relationship Id="rId6" Type="http://schemas.openxmlformats.org/officeDocument/2006/relationships/slide" Target="slide141.xml"/><Relationship Id="rId5" Type="http://schemas.openxmlformats.org/officeDocument/2006/relationships/slide" Target="slide25.xml"/><Relationship Id="rId4" Type="http://schemas.openxmlformats.org/officeDocument/2006/relationships/image" Target="../media/image3.png"/></Relationships>
</file>

<file path=ppt/slides/_rels/slide1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50.png"/><Relationship Id="rId1" Type="http://schemas.openxmlformats.org/officeDocument/2006/relationships/slideLayout" Target="../slideLayouts/slideLayout2.xml"/><Relationship Id="rId5" Type="http://schemas.openxmlformats.org/officeDocument/2006/relationships/slide" Target="slide141.xml"/><Relationship Id="rId4" Type="http://schemas.openxmlformats.org/officeDocument/2006/relationships/slide" Target="slide25.xml"/></Relationships>
</file>

<file path=ppt/slides/_rels/slide1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2.png"/><Relationship Id="rId2" Type="http://schemas.openxmlformats.org/officeDocument/2006/relationships/image" Target="../media/image251.png"/><Relationship Id="rId1" Type="http://schemas.openxmlformats.org/officeDocument/2006/relationships/slideLayout" Target="../slideLayouts/slideLayout2.xml"/><Relationship Id="rId6" Type="http://schemas.openxmlformats.org/officeDocument/2006/relationships/slide" Target="slide143.xml"/><Relationship Id="rId5" Type="http://schemas.openxmlformats.org/officeDocument/2006/relationships/slide" Target="slide25.xml"/><Relationship Id="rId4" Type="http://schemas.openxmlformats.org/officeDocument/2006/relationships/image" Target="../media/image3.png"/></Relationships>
</file>

<file path=ppt/slides/_rels/slide1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53.png"/><Relationship Id="rId1" Type="http://schemas.openxmlformats.org/officeDocument/2006/relationships/slideLayout" Target="../slideLayouts/slideLayout2.xml"/><Relationship Id="rId5" Type="http://schemas.openxmlformats.org/officeDocument/2006/relationships/slide" Target="slide143.xml"/><Relationship Id="rId4" Type="http://schemas.openxmlformats.org/officeDocument/2006/relationships/slide" Target="slide25.xml"/></Relationships>
</file>

<file path=ppt/slides/_rels/slide1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5.png"/><Relationship Id="rId7" Type="http://schemas.openxmlformats.org/officeDocument/2006/relationships/slide" Target="slide145.xml"/><Relationship Id="rId2" Type="http://schemas.openxmlformats.org/officeDocument/2006/relationships/image" Target="../media/image254.png"/><Relationship Id="rId1" Type="http://schemas.openxmlformats.org/officeDocument/2006/relationships/slideLayout" Target="../slideLayouts/slideLayout2.xml"/><Relationship Id="rId6" Type="http://schemas.openxmlformats.org/officeDocument/2006/relationships/slide" Target="slide25.xml"/><Relationship Id="rId5" Type="http://schemas.openxmlformats.org/officeDocument/2006/relationships/image" Target="../media/image3.png"/><Relationship Id="rId4" Type="http://schemas.openxmlformats.org/officeDocument/2006/relationships/image" Target="../media/image256.png"/></Relationships>
</file>

<file path=ppt/slides/_rels/slide1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57.png"/><Relationship Id="rId1" Type="http://schemas.openxmlformats.org/officeDocument/2006/relationships/slideLayout" Target="../slideLayouts/slideLayout2.xml"/><Relationship Id="rId5" Type="http://schemas.openxmlformats.org/officeDocument/2006/relationships/slide" Target="slide145.xml"/><Relationship Id="rId4" Type="http://schemas.openxmlformats.org/officeDocument/2006/relationships/slide" Target="slide25.xml"/></Relationships>
</file>

<file path=ppt/slides/_rels/slide1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9.png"/><Relationship Id="rId7" Type="http://schemas.openxmlformats.org/officeDocument/2006/relationships/slide" Target="slide147.xml"/><Relationship Id="rId2" Type="http://schemas.openxmlformats.org/officeDocument/2006/relationships/image" Target="../media/image258.png"/><Relationship Id="rId1" Type="http://schemas.openxmlformats.org/officeDocument/2006/relationships/slideLayout" Target="../slideLayouts/slideLayout2.xml"/><Relationship Id="rId6" Type="http://schemas.openxmlformats.org/officeDocument/2006/relationships/slide" Target="slide25.xml"/><Relationship Id="rId5" Type="http://schemas.openxmlformats.org/officeDocument/2006/relationships/image" Target="../media/image3.png"/><Relationship Id="rId4" Type="http://schemas.openxmlformats.org/officeDocument/2006/relationships/image" Target="../media/image260.png"/></Relationships>
</file>

<file path=ppt/slides/_rels/slide1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61.png"/><Relationship Id="rId1" Type="http://schemas.openxmlformats.org/officeDocument/2006/relationships/slideLayout" Target="../slideLayouts/slideLayout2.xml"/><Relationship Id="rId5" Type="http://schemas.openxmlformats.org/officeDocument/2006/relationships/slide" Target="slide147.xml"/><Relationship Id="rId4" Type="http://schemas.openxmlformats.org/officeDocument/2006/relationships/slide" Target="slide25.xml"/></Relationships>
</file>

<file path=ppt/slides/_rels/slide149.xml.rels><?xml version="1.0" encoding="UTF-8" standalone="yes"?>
<Relationships xmlns="http://schemas.openxmlformats.org/package/2006/relationships"><Relationship Id="rId8" Type="http://schemas.openxmlformats.org/officeDocument/2006/relationships/slide" Target="slide25.xml"/><Relationship Id="rId3" Type="http://schemas.openxmlformats.org/officeDocument/2006/relationships/image" Target="../media/image263.png"/><Relationship Id="rId7" Type="http://schemas.openxmlformats.org/officeDocument/2006/relationships/image" Target="../media/image266.png"/><Relationship Id="rId2" Type="http://schemas.openxmlformats.org/officeDocument/2006/relationships/image" Target="../media/image26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5.png"/><Relationship Id="rId5" Type="http://schemas.openxmlformats.org/officeDocument/2006/relationships/image" Target="../media/image3.png"/><Relationship Id="rId4" Type="http://schemas.openxmlformats.org/officeDocument/2006/relationships/image" Target="../media/image264.png"/><Relationship Id="rId9" Type="http://schemas.openxmlformats.org/officeDocument/2006/relationships/slide" Target="slide149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png"/><Relationship Id="rId5" Type="http://schemas.openxmlformats.org/officeDocument/2006/relationships/slide" Target="slide14.xml"/><Relationship Id="rId4" Type="http://schemas.openxmlformats.org/officeDocument/2006/relationships/slide" Target="slide1.xml"/></Relationships>
</file>

<file path=ppt/slides/_rels/slide150.xml.rels><?xml version="1.0" encoding="UTF-8" standalone="yes"?>
<Relationships xmlns="http://schemas.openxmlformats.org/package/2006/relationships"><Relationship Id="rId3" Type="http://schemas.openxmlformats.org/officeDocument/2006/relationships/slide" Target="slide25.xml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67.png"/><Relationship Id="rId4" Type="http://schemas.openxmlformats.org/officeDocument/2006/relationships/slide" Target="slide149.xml"/></Relationships>
</file>

<file path=ppt/slides/_rels/slide1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9.png"/><Relationship Id="rId7" Type="http://schemas.openxmlformats.org/officeDocument/2006/relationships/slide" Target="slide151.xml"/><Relationship Id="rId2" Type="http://schemas.openxmlformats.org/officeDocument/2006/relationships/image" Target="../media/image268.png"/><Relationship Id="rId1" Type="http://schemas.openxmlformats.org/officeDocument/2006/relationships/slideLayout" Target="../slideLayouts/slideLayout2.xml"/><Relationship Id="rId6" Type="http://schemas.openxmlformats.org/officeDocument/2006/relationships/slide" Target="slide25.xml"/><Relationship Id="rId5" Type="http://schemas.openxmlformats.org/officeDocument/2006/relationships/image" Target="../media/image3.png"/><Relationship Id="rId4" Type="http://schemas.openxmlformats.org/officeDocument/2006/relationships/image" Target="../media/image270.png"/></Relationships>
</file>

<file path=ppt/slides/_rels/slide1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71.png"/><Relationship Id="rId1" Type="http://schemas.openxmlformats.org/officeDocument/2006/relationships/slideLayout" Target="../slideLayouts/slideLayout2.xml"/><Relationship Id="rId5" Type="http://schemas.openxmlformats.org/officeDocument/2006/relationships/slide" Target="slide151.xml"/><Relationship Id="rId4" Type="http://schemas.openxmlformats.org/officeDocument/2006/relationships/slide" Target="slide25.xml"/></Relationships>
</file>

<file path=ppt/slides/_rels/slide1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3.png"/><Relationship Id="rId2" Type="http://schemas.openxmlformats.org/officeDocument/2006/relationships/image" Target="../media/image272.png"/><Relationship Id="rId1" Type="http://schemas.openxmlformats.org/officeDocument/2006/relationships/slideLayout" Target="../slideLayouts/slideLayout2.xml"/><Relationship Id="rId6" Type="http://schemas.openxmlformats.org/officeDocument/2006/relationships/slide" Target="slide153.xml"/><Relationship Id="rId5" Type="http://schemas.openxmlformats.org/officeDocument/2006/relationships/slide" Target="slide25.xml"/><Relationship Id="rId4" Type="http://schemas.openxmlformats.org/officeDocument/2006/relationships/image" Target="../media/image3.png"/></Relationships>
</file>

<file path=ppt/slides/_rels/slide1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74.png"/><Relationship Id="rId1" Type="http://schemas.openxmlformats.org/officeDocument/2006/relationships/slideLayout" Target="../slideLayouts/slideLayout2.xml"/><Relationship Id="rId5" Type="http://schemas.openxmlformats.org/officeDocument/2006/relationships/slide" Target="slide153.xml"/><Relationship Id="rId4" Type="http://schemas.openxmlformats.org/officeDocument/2006/relationships/slide" Target="slide25.xml"/></Relationships>
</file>

<file path=ppt/slides/_rels/slide1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6.png"/><Relationship Id="rId2" Type="http://schemas.openxmlformats.org/officeDocument/2006/relationships/image" Target="../media/image275.png"/><Relationship Id="rId1" Type="http://schemas.openxmlformats.org/officeDocument/2006/relationships/slideLayout" Target="../slideLayouts/slideLayout2.xml"/><Relationship Id="rId6" Type="http://schemas.openxmlformats.org/officeDocument/2006/relationships/slide" Target="slide155.xml"/><Relationship Id="rId5" Type="http://schemas.openxmlformats.org/officeDocument/2006/relationships/slide" Target="slide25.xml"/><Relationship Id="rId4" Type="http://schemas.openxmlformats.org/officeDocument/2006/relationships/image" Target="../media/image3.png"/></Relationships>
</file>

<file path=ppt/slides/_rels/slide1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77.png"/><Relationship Id="rId1" Type="http://schemas.openxmlformats.org/officeDocument/2006/relationships/slideLayout" Target="../slideLayouts/slideLayout2.xml"/><Relationship Id="rId5" Type="http://schemas.openxmlformats.org/officeDocument/2006/relationships/slide" Target="slide155.xml"/><Relationship Id="rId4" Type="http://schemas.openxmlformats.org/officeDocument/2006/relationships/slide" Target="slide25.xml"/></Relationships>
</file>

<file path=ppt/slides/_rels/slide1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9.png"/><Relationship Id="rId7" Type="http://schemas.openxmlformats.org/officeDocument/2006/relationships/image" Target="../media/image280.png"/><Relationship Id="rId2" Type="http://schemas.openxmlformats.org/officeDocument/2006/relationships/image" Target="../media/image278.png"/><Relationship Id="rId1" Type="http://schemas.openxmlformats.org/officeDocument/2006/relationships/slideLayout" Target="../slideLayouts/slideLayout2.xml"/><Relationship Id="rId6" Type="http://schemas.openxmlformats.org/officeDocument/2006/relationships/slide" Target="slide157.xml"/><Relationship Id="rId5" Type="http://schemas.openxmlformats.org/officeDocument/2006/relationships/slide" Target="slide25.xml"/><Relationship Id="rId4" Type="http://schemas.openxmlformats.org/officeDocument/2006/relationships/image" Target="../media/image3.png"/></Relationships>
</file>

<file path=ppt/slides/_rels/slide1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81.png"/><Relationship Id="rId1" Type="http://schemas.openxmlformats.org/officeDocument/2006/relationships/slideLayout" Target="../slideLayouts/slideLayout2.xml"/><Relationship Id="rId5" Type="http://schemas.openxmlformats.org/officeDocument/2006/relationships/slide" Target="slide157.xml"/><Relationship Id="rId4" Type="http://schemas.openxmlformats.org/officeDocument/2006/relationships/slide" Target="slide25.xml"/></Relationships>
</file>

<file path=ppt/slides/_rels/slide1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3.png"/><Relationship Id="rId2" Type="http://schemas.openxmlformats.org/officeDocument/2006/relationships/image" Target="../media/image282.png"/><Relationship Id="rId1" Type="http://schemas.openxmlformats.org/officeDocument/2006/relationships/slideLayout" Target="../slideLayouts/slideLayout2.xml"/><Relationship Id="rId6" Type="http://schemas.openxmlformats.org/officeDocument/2006/relationships/slide" Target="slide159.xml"/><Relationship Id="rId5" Type="http://schemas.openxmlformats.org/officeDocument/2006/relationships/slide" Target="slide25.xml"/><Relationship Id="rId4" Type="http://schemas.openxmlformats.org/officeDocument/2006/relationships/image" Target="../media/image3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Relationship Id="rId5" Type="http://schemas.openxmlformats.org/officeDocument/2006/relationships/slide" Target="slide14.xml"/><Relationship Id="rId4" Type="http://schemas.openxmlformats.org/officeDocument/2006/relationships/slide" Target="slide1.xml"/></Relationships>
</file>

<file path=ppt/slides/_rels/slide1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84.png"/><Relationship Id="rId1" Type="http://schemas.openxmlformats.org/officeDocument/2006/relationships/slideLayout" Target="../slideLayouts/slideLayout2.xml"/><Relationship Id="rId5" Type="http://schemas.openxmlformats.org/officeDocument/2006/relationships/slide" Target="slide159.xml"/><Relationship Id="rId4" Type="http://schemas.openxmlformats.org/officeDocument/2006/relationships/slide" Target="slide25.xml"/></Relationships>
</file>

<file path=ppt/slides/_rels/slide1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6.png"/><Relationship Id="rId7" Type="http://schemas.openxmlformats.org/officeDocument/2006/relationships/slide" Target="slide161.xml"/><Relationship Id="rId2" Type="http://schemas.openxmlformats.org/officeDocument/2006/relationships/image" Target="../media/image285.png"/><Relationship Id="rId1" Type="http://schemas.openxmlformats.org/officeDocument/2006/relationships/slideLayout" Target="../slideLayouts/slideLayout2.xml"/><Relationship Id="rId6" Type="http://schemas.openxmlformats.org/officeDocument/2006/relationships/slide" Target="slide25.xml"/><Relationship Id="rId5" Type="http://schemas.openxmlformats.org/officeDocument/2006/relationships/image" Target="../media/image3.png"/><Relationship Id="rId4" Type="http://schemas.openxmlformats.org/officeDocument/2006/relationships/image" Target="../media/image287.png"/></Relationships>
</file>

<file path=ppt/slides/_rels/slide1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88.png"/><Relationship Id="rId1" Type="http://schemas.openxmlformats.org/officeDocument/2006/relationships/slideLayout" Target="../slideLayouts/slideLayout2.xml"/><Relationship Id="rId5" Type="http://schemas.openxmlformats.org/officeDocument/2006/relationships/slide" Target="slide161.xml"/><Relationship Id="rId4" Type="http://schemas.openxmlformats.org/officeDocument/2006/relationships/slide" Target="slide25.xml"/></Relationships>
</file>

<file path=ppt/slides/_rels/slide1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0.png"/><Relationship Id="rId2" Type="http://schemas.openxmlformats.org/officeDocument/2006/relationships/image" Target="../media/image289.png"/><Relationship Id="rId1" Type="http://schemas.openxmlformats.org/officeDocument/2006/relationships/slideLayout" Target="../slideLayouts/slideLayout2.xml"/><Relationship Id="rId6" Type="http://schemas.openxmlformats.org/officeDocument/2006/relationships/slide" Target="slide163.xml"/><Relationship Id="rId5" Type="http://schemas.openxmlformats.org/officeDocument/2006/relationships/slide" Target="slide25.xml"/><Relationship Id="rId4" Type="http://schemas.openxmlformats.org/officeDocument/2006/relationships/image" Target="../media/image3.png"/></Relationships>
</file>

<file path=ppt/slides/_rels/slide1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91.png"/><Relationship Id="rId1" Type="http://schemas.openxmlformats.org/officeDocument/2006/relationships/slideLayout" Target="../slideLayouts/slideLayout2.xml"/><Relationship Id="rId5" Type="http://schemas.openxmlformats.org/officeDocument/2006/relationships/slide" Target="slide163.xml"/><Relationship Id="rId4" Type="http://schemas.openxmlformats.org/officeDocument/2006/relationships/slide" Target="slide25.xml"/></Relationships>
</file>

<file path=ppt/slides/_rels/slide1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3.png"/><Relationship Id="rId2" Type="http://schemas.openxmlformats.org/officeDocument/2006/relationships/image" Target="../media/image292.png"/><Relationship Id="rId1" Type="http://schemas.openxmlformats.org/officeDocument/2006/relationships/slideLayout" Target="../slideLayouts/slideLayout2.xml"/><Relationship Id="rId6" Type="http://schemas.openxmlformats.org/officeDocument/2006/relationships/slide" Target="slide165.xml"/><Relationship Id="rId5" Type="http://schemas.openxmlformats.org/officeDocument/2006/relationships/slide" Target="slide25.xml"/><Relationship Id="rId4" Type="http://schemas.openxmlformats.org/officeDocument/2006/relationships/image" Target="../media/image3.png"/></Relationships>
</file>

<file path=ppt/slides/_rels/slide1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94.png"/><Relationship Id="rId1" Type="http://schemas.openxmlformats.org/officeDocument/2006/relationships/slideLayout" Target="../slideLayouts/slideLayout2.xml"/><Relationship Id="rId5" Type="http://schemas.openxmlformats.org/officeDocument/2006/relationships/slide" Target="slide165.xml"/><Relationship Id="rId4" Type="http://schemas.openxmlformats.org/officeDocument/2006/relationships/slide" Target="slide25.xml"/></Relationships>
</file>

<file path=ppt/slides/_rels/slide1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6.png"/><Relationship Id="rId2" Type="http://schemas.openxmlformats.org/officeDocument/2006/relationships/image" Target="../media/image295.png"/><Relationship Id="rId1" Type="http://schemas.openxmlformats.org/officeDocument/2006/relationships/slideLayout" Target="../slideLayouts/slideLayout2.xml"/><Relationship Id="rId6" Type="http://schemas.openxmlformats.org/officeDocument/2006/relationships/slide" Target="slide167.xml"/><Relationship Id="rId5" Type="http://schemas.openxmlformats.org/officeDocument/2006/relationships/slide" Target="slide25.xml"/><Relationship Id="rId4" Type="http://schemas.openxmlformats.org/officeDocument/2006/relationships/image" Target="../media/image3.png"/></Relationships>
</file>

<file path=ppt/slides/_rels/slide1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97.png"/><Relationship Id="rId1" Type="http://schemas.openxmlformats.org/officeDocument/2006/relationships/slideLayout" Target="../slideLayouts/slideLayout2.xml"/><Relationship Id="rId5" Type="http://schemas.openxmlformats.org/officeDocument/2006/relationships/slide" Target="slide167.xml"/><Relationship Id="rId4" Type="http://schemas.openxmlformats.org/officeDocument/2006/relationships/slide" Target="slide25.xml"/></Relationships>
</file>

<file path=ppt/slides/_rels/slide1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9.png"/><Relationship Id="rId2" Type="http://schemas.openxmlformats.org/officeDocument/2006/relationships/image" Target="../media/image298.png"/><Relationship Id="rId1" Type="http://schemas.openxmlformats.org/officeDocument/2006/relationships/slideLayout" Target="../slideLayouts/slideLayout2.xml"/><Relationship Id="rId6" Type="http://schemas.openxmlformats.org/officeDocument/2006/relationships/slide" Target="slide169.xml"/><Relationship Id="rId5" Type="http://schemas.openxmlformats.org/officeDocument/2006/relationships/slide" Target="slide25.xml"/><Relationship Id="rId4" Type="http://schemas.openxmlformats.org/officeDocument/2006/relationships/image" Target="../media/image3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Relationship Id="rId6" Type="http://schemas.openxmlformats.org/officeDocument/2006/relationships/slide" Target="slide17.xml"/><Relationship Id="rId5" Type="http://schemas.openxmlformats.org/officeDocument/2006/relationships/slide" Target="slide1.xml"/><Relationship Id="rId4" Type="http://schemas.openxmlformats.org/officeDocument/2006/relationships/image" Target="../media/image3.png"/></Relationships>
</file>

<file path=ppt/slides/_rels/slide1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300.png"/><Relationship Id="rId1" Type="http://schemas.openxmlformats.org/officeDocument/2006/relationships/slideLayout" Target="../slideLayouts/slideLayout2.xml"/><Relationship Id="rId5" Type="http://schemas.openxmlformats.org/officeDocument/2006/relationships/slide" Target="slide169.xml"/><Relationship Id="rId4" Type="http://schemas.openxmlformats.org/officeDocument/2006/relationships/slide" Target="slide25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Relationship Id="rId5" Type="http://schemas.openxmlformats.org/officeDocument/2006/relationships/slide" Target="slide17.xml"/><Relationship Id="rId4" Type="http://schemas.openxmlformats.org/officeDocument/2006/relationships/slide" Target="slide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Relationship Id="rId6" Type="http://schemas.openxmlformats.org/officeDocument/2006/relationships/slide" Target="slide19.xml"/><Relationship Id="rId5" Type="http://schemas.openxmlformats.org/officeDocument/2006/relationships/slide" Target="slide1.xml"/><Relationship Id="rId4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slide" Target="slide2.xml"/><Relationship Id="rId5" Type="http://schemas.openxmlformats.org/officeDocument/2006/relationships/slide" Target="slide1.xml"/><Relationship Id="rId4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Relationship Id="rId5" Type="http://schemas.openxmlformats.org/officeDocument/2006/relationships/slide" Target="slide19.xml"/><Relationship Id="rId4" Type="http://schemas.openxmlformats.org/officeDocument/2006/relationships/slide" Target="slide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Relationship Id="rId6" Type="http://schemas.openxmlformats.org/officeDocument/2006/relationships/slide" Target="slide21.xml"/><Relationship Id="rId5" Type="http://schemas.openxmlformats.org/officeDocument/2006/relationships/slide" Target="slide1.xml"/><Relationship Id="rId4" Type="http://schemas.openxmlformats.org/officeDocument/2006/relationships/image" Target="../media/image3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Relationship Id="rId5" Type="http://schemas.openxmlformats.org/officeDocument/2006/relationships/slide" Target="slide21.xml"/><Relationship Id="rId4" Type="http://schemas.openxmlformats.org/officeDocument/2006/relationships/slide" Target="slide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Relationship Id="rId6" Type="http://schemas.openxmlformats.org/officeDocument/2006/relationships/slide" Target="slide23.xml"/><Relationship Id="rId5" Type="http://schemas.openxmlformats.org/officeDocument/2006/relationships/slide" Target="slide1.xml"/><Relationship Id="rId4" Type="http://schemas.openxmlformats.org/officeDocument/2006/relationships/image" Target="../media/image3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Relationship Id="rId5" Type="http://schemas.openxmlformats.org/officeDocument/2006/relationships/slide" Target="slide23.xml"/><Relationship Id="rId4" Type="http://schemas.openxmlformats.org/officeDocument/2006/relationships/slide" Target="slide1.xml"/></Relationships>
</file>

<file path=ppt/slides/_rels/slide25.xml.rels><?xml version="1.0" encoding="UTF-8" standalone="yes"?>
<Relationships xmlns="http://schemas.openxmlformats.org/package/2006/relationships"><Relationship Id="rId13" Type="http://schemas.openxmlformats.org/officeDocument/2006/relationships/slide" Target="slide40.xml"/><Relationship Id="rId18" Type="http://schemas.openxmlformats.org/officeDocument/2006/relationships/slide" Target="slide50.xml"/><Relationship Id="rId26" Type="http://schemas.openxmlformats.org/officeDocument/2006/relationships/slide" Target="slide66.xml"/><Relationship Id="rId39" Type="http://schemas.openxmlformats.org/officeDocument/2006/relationships/slide" Target="slide99.xml"/><Relationship Id="rId21" Type="http://schemas.openxmlformats.org/officeDocument/2006/relationships/slide" Target="slide56.xml"/><Relationship Id="rId34" Type="http://schemas.openxmlformats.org/officeDocument/2006/relationships/slide" Target="slide89.xml"/><Relationship Id="rId42" Type="http://schemas.openxmlformats.org/officeDocument/2006/relationships/slide" Target="slide105.xml"/><Relationship Id="rId47" Type="http://schemas.openxmlformats.org/officeDocument/2006/relationships/slide" Target="slide115.xml"/><Relationship Id="rId50" Type="http://schemas.openxmlformats.org/officeDocument/2006/relationships/slide" Target="slide121.xml"/><Relationship Id="rId55" Type="http://schemas.openxmlformats.org/officeDocument/2006/relationships/slide" Target="slide131.xml"/><Relationship Id="rId63" Type="http://schemas.openxmlformats.org/officeDocument/2006/relationships/slide" Target="slide147.xml"/><Relationship Id="rId68" Type="http://schemas.openxmlformats.org/officeDocument/2006/relationships/slide" Target="slide157.xml"/><Relationship Id="rId7" Type="http://schemas.openxmlformats.org/officeDocument/2006/relationships/slide" Target="slide28.xml"/><Relationship Id="rId71" Type="http://schemas.openxmlformats.org/officeDocument/2006/relationships/slide" Target="slide163.xml"/><Relationship Id="rId2" Type="http://schemas.openxmlformats.org/officeDocument/2006/relationships/slide" Target="slide79.xml"/><Relationship Id="rId16" Type="http://schemas.openxmlformats.org/officeDocument/2006/relationships/slide" Target="slide46.xml"/><Relationship Id="rId29" Type="http://schemas.openxmlformats.org/officeDocument/2006/relationships/slide" Target="slide73.xml"/><Relationship Id="rId11" Type="http://schemas.openxmlformats.org/officeDocument/2006/relationships/slide" Target="slide36.xml"/><Relationship Id="rId24" Type="http://schemas.openxmlformats.org/officeDocument/2006/relationships/slide" Target="slide62.xml"/><Relationship Id="rId32" Type="http://schemas.openxmlformats.org/officeDocument/2006/relationships/slide" Target="slide85.xml"/><Relationship Id="rId37" Type="http://schemas.openxmlformats.org/officeDocument/2006/relationships/slide" Target="slide95.xml"/><Relationship Id="rId40" Type="http://schemas.openxmlformats.org/officeDocument/2006/relationships/slide" Target="slide101.xml"/><Relationship Id="rId45" Type="http://schemas.openxmlformats.org/officeDocument/2006/relationships/slide" Target="slide111.xml"/><Relationship Id="rId53" Type="http://schemas.openxmlformats.org/officeDocument/2006/relationships/slide" Target="slide127.xml"/><Relationship Id="rId58" Type="http://schemas.openxmlformats.org/officeDocument/2006/relationships/slide" Target="slide137.xml"/><Relationship Id="rId66" Type="http://schemas.openxmlformats.org/officeDocument/2006/relationships/slide" Target="slide153.xml"/><Relationship Id="rId74" Type="http://schemas.openxmlformats.org/officeDocument/2006/relationships/slide" Target="slide169.xml"/><Relationship Id="rId5" Type="http://schemas.openxmlformats.org/officeDocument/2006/relationships/slide" Target="slide83.xml"/><Relationship Id="rId15" Type="http://schemas.openxmlformats.org/officeDocument/2006/relationships/slide" Target="slide44.xml"/><Relationship Id="rId23" Type="http://schemas.openxmlformats.org/officeDocument/2006/relationships/slide" Target="slide60.xml"/><Relationship Id="rId28" Type="http://schemas.openxmlformats.org/officeDocument/2006/relationships/slide" Target="slide71.xml"/><Relationship Id="rId36" Type="http://schemas.openxmlformats.org/officeDocument/2006/relationships/slide" Target="slide93.xml"/><Relationship Id="rId49" Type="http://schemas.openxmlformats.org/officeDocument/2006/relationships/slide" Target="slide119.xml"/><Relationship Id="rId57" Type="http://schemas.openxmlformats.org/officeDocument/2006/relationships/slide" Target="slide135.xml"/><Relationship Id="rId61" Type="http://schemas.openxmlformats.org/officeDocument/2006/relationships/slide" Target="slide143.xml"/><Relationship Id="rId10" Type="http://schemas.openxmlformats.org/officeDocument/2006/relationships/slide" Target="slide34.xml"/><Relationship Id="rId19" Type="http://schemas.openxmlformats.org/officeDocument/2006/relationships/slide" Target="slide52.xml"/><Relationship Id="rId31" Type="http://schemas.openxmlformats.org/officeDocument/2006/relationships/slide" Target="slide77.xml"/><Relationship Id="rId44" Type="http://schemas.openxmlformats.org/officeDocument/2006/relationships/slide" Target="slide109.xml"/><Relationship Id="rId52" Type="http://schemas.openxmlformats.org/officeDocument/2006/relationships/slide" Target="slide125.xml"/><Relationship Id="rId60" Type="http://schemas.openxmlformats.org/officeDocument/2006/relationships/slide" Target="slide141.xml"/><Relationship Id="rId65" Type="http://schemas.openxmlformats.org/officeDocument/2006/relationships/slide" Target="slide151.xml"/><Relationship Id="rId73" Type="http://schemas.openxmlformats.org/officeDocument/2006/relationships/slide" Target="slide167.xml"/><Relationship Id="rId4" Type="http://schemas.openxmlformats.org/officeDocument/2006/relationships/slide" Target="slide81.xml"/><Relationship Id="rId9" Type="http://schemas.openxmlformats.org/officeDocument/2006/relationships/slide" Target="slide32.xml"/><Relationship Id="rId14" Type="http://schemas.openxmlformats.org/officeDocument/2006/relationships/slide" Target="slide42.xml"/><Relationship Id="rId22" Type="http://schemas.openxmlformats.org/officeDocument/2006/relationships/slide" Target="slide58.xml"/><Relationship Id="rId27" Type="http://schemas.openxmlformats.org/officeDocument/2006/relationships/slide" Target="slide68.xml"/><Relationship Id="rId30" Type="http://schemas.openxmlformats.org/officeDocument/2006/relationships/slide" Target="slide75.xml"/><Relationship Id="rId35" Type="http://schemas.openxmlformats.org/officeDocument/2006/relationships/slide" Target="slide91.xml"/><Relationship Id="rId43" Type="http://schemas.openxmlformats.org/officeDocument/2006/relationships/slide" Target="slide107.xml"/><Relationship Id="rId48" Type="http://schemas.openxmlformats.org/officeDocument/2006/relationships/slide" Target="slide117.xml"/><Relationship Id="rId56" Type="http://schemas.openxmlformats.org/officeDocument/2006/relationships/slide" Target="slide133.xml"/><Relationship Id="rId64" Type="http://schemas.openxmlformats.org/officeDocument/2006/relationships/slide" Target="slide149.xml"/><Relationship Id="rId69" Type="http://schemas.openxmlformats.org/officeDocument/2006/relationships/slide" Target="slide159.xml"/><Relationship Id="rId8" Type="http://schemas.openxmlformats.org/officeDocument/2006/relationships/slide" Target="slide30.xml"/><Relationship Id="rId51" Type="http://schemas.openxmlformats.org/officeDocument/2006/relationships/slide" Target="slide123.xml"/><Relationship Id="rId72" Type="http://schemas.openxmlformats.org/officeDocument/2006/relationships/slide" Target="slide165.xml"/><Relationship Id="rId3" Type="http://schemas.openxmlformats.org/officeDocument/2006/relationships/slide" Target="slide25.xml"/><Relationship Id="rId12" Type="http://schemas.openxmlformats.org/officeDocument/2006/relationships/slide" Target="slide38.xml"/><Relationship Id="rId17" Type="http://schemas.openxmlformats.org/officeDocument/2006/relationships/slide" Target="slide48.xml"/><Relationship Id="rId25" Type="http://schemas.openxmlformats.org/officeDocument/2006/relationships/slide" Target="slide64.xml"/><Relationship Id="rId33" Type="http://schemas.openxmlformats.org/officeDocument/2006/relationships/slide" Target="slide87.xml"/><Relationship Id="rId38" Type="http://schemas.openxmlformats.org/officeDocument/2006/relationships/slide" Target="slide97.xml"/><Relationship Id="rId46" Type="http://schemas.openxmlformats.org/officeDocument/2006/relationships/slide" Target="slide113.xml"/><Relationship Id="rId59" Type="http://schemas.openxmlformats.org/officeDocument/2006/relationships/slide" Target="slide139.xml"/><Relationship Id="rId67" Type="http://schemas.openxmlformats.org/officeDocument/2006/relationships/slide" Target="slide155.xml"/><Relationship Id="rId20" Type="http://schemas.openxmlformats.org/officeDocument/2006/relationships/slide" Target="slide54.xml"/><Relationship Id="rId41" Type="http://schemas.openxmlformats.org/officeDocument/2006/relationships/slide" Target="slide103.xml"/><Relationship Id="rId54" Type="http://schemas.openxmlformats.org/officeDocument/2006/relationships/slide" Target="slide129.xml"/><Relationship Id="rId62" Type="http://schemas.openxmlformats.org/officeDocument/2006/relationships/slide" Target="slide145.xml"/><Relationship Id="rId70" Type="http://schemas.openxmlformats.org/officeDocument/2006/relationships/slide" Target="slide161.xml"/><Relationship Id="rId75" Type="http://schemas.openxmlformats.org/officeDocument/2006/relationships/slide" Target="slide1.xml"/><Relationship Id="rId1" Type="http://schemas.openxmlformats.org/officeDocument/2006/relationships/slideLayout" Target="../slideLayouts/slideLayout2.xml"/><Relationship Id="rId6" Type="http://schemas.openxmlformats.org/officeDocument/2006/relationships/slide" Target="slide26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slide" Target="slide25.xml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1.png"/><Relationship Id="rId5" Type="http://schemas.openxmlformats.org/officeDocument/2006/relationships/image" Target="../media/image40.png"/><Relationship Id="rId4" Type="http://schemas.openxmlformats.org/officeDocument/2006/relationships/slide" Target="slide26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Relationship Id="rId5" Type="http://schemas.openxmlformats.org/officeDocument/2006/relationships/slide" Target="slide26.xml"/><Relationship Id="rId4" Type="http://schemas.openxmlformats.org/officeDocument/2006/relationships/slide" Target="slide25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7" Type="http://schemas.openxmlformats.org/officeDocument/2006/relationships/slide" Target="slide28.xml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slide" Target="slide25.xml"/><Relationship Id="rId5" Type="http://schemas.openxmlformats.org/officeDocument/2006/relationships/image" Target="../media/image45.png"/><Relationship Id="rId4" Type="http://schemas.openxmlformats.org/officeDocument/2006/relationships/image" Target="../media/image44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Relationship Id="rId5" Type="http://schemas.openxmlformats.org/officeDocument/2006/relationships/slide" Target="slide28.xml"/><Relationship Id="rId4" Type="http://schemas.openxmlformats.org/officeDocument/2006/relationships/slide" Target="slide25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5" Type="http://schemas.openxmlformats.org/officeDocument/2006/relationships/slide" Target="slide2.xml"/><Relationship Id="rId4" Type="http://schemas.openxmlformats.org/officeDocument/2006/relationships/slide" Target="slide1.xml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slide" Target="slide30.xml"/><Relationship Id="rId3" Type="http://schemas.openxmlformats.org/officeDocument/2006/relationships/image" Target="../media/image48.png"/><Relationship Id="rId7" Type="http://schemas.openxmlformats.org/officeDocument/2006/relationships/slide" Target="slide25.xml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0.png"/><Relationship Id="rId5" Type="http://schemas.openxmlformats.org/officeDocument/2006/relationships/image" Target="../media/image3.png"/><Relationship Id="rId4" Type="http://schemas.openxmlformats.org/officeDocument/2006/relationships/image" Target="../media/image49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Relationship Id="rId5" Type="http://schemas.openxmlformats.org/officeDocument/2006/relationships/slide" Target="slide30.xml"/><Relationship Id="rId4" Type="http://schemas.openxmlformats.org/officeDocument/2006/relationships/slide" Target="slide25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7" Type="http://schemas.openxmlformats.org/officeDocument/2006/relationships/slide" Target="slide32.xml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Relationship Id="rId6" Type="http://schemas.openxmlformats.org/officeDocument/2006/relationships/slide" Target="slide25.xml"/><Relationship Id="rId5" Type="http://schemas.openxmlformats.org/officeDocument/2006/relationships/image" Target="../media/image3.png"/><Relationship Id="rId4" Type="http://schemas.openxmlformats.org/officeDocument/2006/relationships/image" Target="../media/image54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Relationship Id="rId5" Type="http://schemas.openxmlformats.org/officeDocument/2006/relationships/slide" Target="slide32.xml"/><Relationship Id="rId4" Type="http://schemas.openxmlformats.org/officeDocument/2006/relationships/slide" Target="slide25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7.png"/><Relationship Id="rId5" Type="http://schemas.openxmlformats.org/officeDocument/2006/relationships/slide" Target="slide34.xml"/><Relationship Id="rId4" Type="http://schemas.openxmlformats.org/officeDocument/2006/relationships/slide" Target="slide25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.xml"/><Relationship Id="rId5" Type="http://schemas.openxmlformats.org/officeDocument/2006/relationships/slide" Target="slide34.xml"/><Relationship Id="rId4" Type="http://schemas.openxmlformats.org/officeDocument/2006/relationships/slide" Target="slide25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.xml"/><Relationship Id="rId5" Type="http://schemas.openxmlformats.org/officeDocument/2006/relationships/slide" Target="slide36.xml"/><Relationship Id="rId4" Type="http://schemas.openxmlformats.org/officeDocument/2006/relationships/slide" Target="slide25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2.xml"/><Relationship Id="rId5" Type="http://schemas.openxmlformats.org/officeDocument/2006/relationships/slide" Target="slide36.xml"/><Relationship Id="rId4" Type="http://schemas.openxmlformats.org/officeDocument/2006/relationships/slide" Target="slide25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63.pn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2.png"/><Relationship Id="rId5" Type="http://schemas.openxmlformats.org/officeDocument/2006/relationships/slide" Target="slide38.xml"/><Relationship Id="rId4" Type="http://schemas.openxmlformats.org/officeDocument/2006/relationships/slide" Target="slide25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2.xml"/><Relationship Id="rId5" Type="http://schemas.openxmlformats.org/officeDocument/2006/relationships/slide" Target="slide38.xml"/><Relationship Id="rId4" Type="http://schemas.openxmlformats.org/officeDocument/2006/relationships/slide" Target="slide25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6" Type="http://schemas.openxmlformats.org/officeDocument/2006/relationships/slide" Target="slide4.xml"/><Relationship Id="rId5" Type="http://schemas.openxmlformats.org/officeDocument/2006/relationships/slide" Target="slide1.xml"/><Relationship Id="rId4" Type="http://schemas.openxmlformats.org/officeDocument/2006/relationships/image" Target="../media/image3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2.xml"/><Relationship Id="rId6" Type="http://schemas.openxmlformats.org/officeDocument/2006/relationships/slide" Target="slide40.xml"/><Relationship Id="rId5" Type="http://schemas.openxmlformats.org/officeDocument/2006/relationships/slide" Target="slide25.xml"/><Relationship Id="rId4" Type="http://schemas.openxmlformats.org/officeDocument/2006/relationships/image" Target="../media/image3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2.xml"/><Relationship Id="rId5" Type="http://schemas.openxmlformats.org/officeDocument/2006/relationships/slide" Target="slide40.xml"/><Relationship Id="rId4" Type="http://schemas.openxmlformats.org/officeDocument/2006/relationships/slide" Target="slide25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7" Type="http://schemas.openxmlformats.org/officeDocument/2006/relationships/image" Target="../media/image70.png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2.xml"/><Relationship Id="rId6" Type="http://schemas.openxmlformats.org/officeDocument/2006/relationships/slide" Target="slide42.xml"/><Relationship Id="rId5" Type="http://schemas.openxmlformats.org/officeDocument/2006/relationships/slide" Target="slide25.xml"/><Relationship Id="rId4" Type="http://schemas.openxmlformats.org/officeDocument/2006/relationships/image" Target="../media/image3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2.xml"/><Relationship Id="rId5" Type="http://schemas.openxmlformats.org/officeDocument/2006/relationships/slide" Target="slide42.xml"/><Relationship Id="rId4" Type="http://schemas.openxmlformats.org/officeDocument/2006/relationships/slide" Target="slide25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7" Type="http://schemas.openxmlformats.org/officeDocument/2006/relationships/slide" Target="slide44.xml"/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2.xml"/><Relationship Id="rId6" Type="http://schemas.openxmlformats.org/officeDocument/2006/relationships/slide" Target="slide25.xml"/><Relationship Id="rId5" Type="http://schemas.openxmlformats.org/officeDocument/2006/relationships/image" Target="../media/image3.png"/><Relationship Id="rId4" Type="http://schemas.openxmlformats.org/officeDocument/2006/relationships/image" Target="../media/image74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2.xml"/><Relationship Id="rId5" Type="http://schemas.openxmlformats.org/officeDocument/2006/relationships/slide" Target="slide44.xml"/><Relationship Id="rId4" Type="http://schemas.openxmlformats.org/officeDocument/2006/relationships/slide" Target="slide25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2.xml"/><Relationship Id="rId5" Type="http://schemas.openxmlformats.org/officeDocument/2006/relationships/slide" Target="slide46.xml"/><Relationship Id="rId4" Type="http://schemas.openxmlformats.org/officeDocument/2006/relationships/slide" Target="slide25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2.xml"/><Relationship Id="rId5" Type="http://schemas.openxmlformats.org/officeDocument/2006/relationships/slide" Target="slide46.xml"/><Relationship Id="rId4" Type="http://schemas.openxmlformats.org/officeDocument/2006/relationships/slide" Target="slide25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7" Type="http://schemas.openxmlformats.org/officeDocument/2006/relationships/image" Target="../media/image80.png"/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2.xml"/><Relationship Id="rId6" Type="http://schemas.openxmlformats.org/officeDocument/2006/relationships/slide" Target="slide48.xml"/><Relationship Id="rId5" Type="http://schemas.openxmlformats.org/officeDocument/2006/relationships/slide" Target="slide25.xml"/><Relationship Id="rId4" Type="http://schemas.openxmlformats.org/officeDocument/2006/relationships/image" Target="../media/image3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2.xml"/><Relationship Id="rId5" Type="http://schemas.openxmlformats.org/officeDocument/2006/relationships/slide" Target="slide48.xml"/><Relationship Id="rId4" Type="http://schemas.openxmlformats.org/officeDocument/2006/relationships/slide" Target="slide25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5" Type="http://schemas.openxmlformats.org/officeDocument/2006/relationships/slide" Target="slide4.xml"/><Relationship Id="rId4" Type="http://schemas.openxmlformats.org/officeDocument/2006/relationships/slide" Target="slide1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3.png"/><Relationship Id="rId5" Type="http://schemas.openxmlformats.org/officeDocument/2006/relationships/slide" Target="slide50.xml"/><Relationship Id="rId4" Type="http://schemas.openxmlformats.org/officeDocument/2006/relationships/slide" Target="slide25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2.xml"/><Relationship Id="rId5" Type="http://schemas.openxmlformats.org/officeDocument/2006/relationships/slide" Target="slide50.xml"/><Relationship Id="rId4" Type="http://schemas.openxmlformats.org/officeDocument/2006/relationships/slide" Target="slide25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2.xml"/><Relationship Id="rId6" Type="http://schemas.openxmlformats.org/officeDocument/2006/relationships/slide" Target="slide52.xml"/><Relationship Id="rId5" Type="http://schemas.openxmlformats.org/officeDocument/2006/relationships/slide" Target="slide25.xml"/><Relationship Id="rId4" Type="http://schemas.openxmlformats.org/officeDocument/2006/relationships/image" Target="../media/image86.png"/></Relationships>
</file>

<file path=ppt/slides/_rels/slide53.xml.rels><?xml version="1.0" encoding="UTF-8" standalone="yes"?>
<Relationships xmlns="http://schemas.openxmlformats.org/package/2006/relationships"><Relationship Id="rId8" Type="http://schemas.openxmlformats.org/officeDocument/2006/relationships/slide" Target="slide52.xml"/><Relationship Id="rId3" Type="http://schemas.openxmlformats.org/officeDocument/2006/relationships/image" Target="../media/image88.png"/><Relationship Id="rId7" Type="http://schemas.openxmlformats.org/officeDocument/2006/relationships/slide" Target="slide25.xml"/><Relationship Id="rId2" Type="http://schemas.openxmlformats.org/officeDocument/2006/relationships/image" Target="../media/image8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90.png"/><Relationship Id="rId4" Type="http://schemas.openxmlformats.org/officeDocument/2006/relationships/image" Target="../media/image89.pn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png"/><Relationship Id="rId2" Type="http://schemas.openxmlformats.org/officeDocument/2006/relationships/image" Target="../media/image91.png"/><Relationship Id="rId1" Type="http://schemas.openxmlformats.org/officeDocument/2006/relationships/slideLayout" Target="../slideLayouts/slideLayout2.xml"/><Relationship Id="rId6" Type="http://schemas.openxmlformats.org/officeDocument/2006/relationships/slide" Target="slide54.xml"/><Relationship Id="rId5" Type="http://schemas.openxmlformats.org/officeDocument/2006/relationships/slide" Target="slide25.xml"/><Relationship Id="rId4" Type="http://schemas.openxmlformats.org/officeDocument/2006/relationships/image" Target="../media/image3.pn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93.png"/><Relationship Id="rId1" Type="http://schemas.openxmlformats.org/officeDocument/2006/relationships/slideLayout" Target="../slideLayouts/slideLayout2.xml"/><Relationship Id="rId5" Type="http://schemas.openxmlformats.org/officeDocument/2006/relationships/slide" Target="slide54.xml"/><Relationship Id="rId4" Type="http://schemas.openxmlformats.org/officeDocument/2006/relationships/slide" Target="slide25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png"/><Relationship Id="rId7" Type="http://schemas.openxmlformats.org/officeDocument/2006/relationships/image" Target="../media/image96.png"/><Relationship Id="rId2" Type="http://schemas.openxmlformats.org/officeDocument/2006/relationships/image" Target="../media/image94.png"/><Relationship Id="rId1" Type="http://schemas.openxmlformats.org/officeDocument/2006/relationships/slideLayout" Target="../slideLayouts/slideLayout2.xml"/><Relationship Id="rId6" Type="http://schemas.openxmlformats.org/officeDocument/2006/relationships/slide" Target="slide56.xml"/><Relationship Id="rId5" Type="http://schemas.openxmlformats.org/officeDocument/2006/relationships/slide" Target="slide25.xml"/><Relationship Id="rId4" Type="http://schemas.openxmlformats.org/officeDocument/2006/relationships/image" Target="../media/image3.pn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97.png"/><Relationship Id="rId1" Type="http://schemas.openxmlformats.org/officeDocument/2006/relationships/slideLayout" Target="../slideLayouts/slideLayout2.xml"/><Relationship Id="rId5" Type="http://schemas.openxmlformats.org/officeDocument/2006/relationships/slide" Target="slide56.xml"/><Relationship Id="rId4" Type="http://schemas.openxmlformats.org/officeDocument/2006/relationships/slide" Target="slide25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png"/><Relationship Id="rId7" Type="http://schemas.openxmlformats.org/officeDocument/2006/relationships/image" Target="../media/image100.png"/><Relationship Id="rId2" Type="http://schemas.openxmlformats.org/officeDocument/2006/relationships/image" Target="../media/image98.png"/><Relationship Id="rId1" Type="http://schemas.openxmlformats.org/officeDocument/2006/relationships/slideLayout" Target="../slideLayouts/slideLayout2.xml"/><Relationship Id="rId6" Type="http://schemas.openxmlformats.org/officeDocument/2006/relationships/slide" Target="slide58.xml"/><Relationship Id="rId5" Type="http://schemas.openxmlformats.org/officeDocument/2006/relationships/slide" Target="slide25.xml"/><Relationship Id="rId4" Type="http://schemas.openxmlformats.org/officeDocument/2006/relationships/image" Target="../media/image3.pn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01.png"/><Relationship Id="rId1" Type="http://schemas.openxmlformats.org/officeDocument/2006/relationships/slideLayout" Target="../slideLayouts/slideLayout2.xml"/><Relationship Id="rId5" Type="http://schemas.openxmlformats.org/officeDocument/2006/relationships/slide" Target="slide58.xml"/><Relationship Id="rId4" Type="http://schemas.openxmlformats.org/officeDocument/2006/relationships/slide" Target="slide2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7" Type="http://schemas.openxmlformats.org/officeDocument/2006/relationships/slide" Target="slide6.xml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6" Type="http://schemas.openxmlformats.org/officeDocument/2006/relationships/slide" Target="slide1.xml"/><Relationship Id="rId5" Type="http://schemas.openxmlformats.org/officeDocument/2006/relationships/image" Target="../media/image3.png"/><Relationship Id="rId4" Type="http://schemas.openxmlformats.org/officeDocument/2006/relationships/image" Target="../media/image11.png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0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3.png"/><Relationship Id="rId5" Type="http://schemas.openxmlformats.org/officeDocument/2006/relationships/slide" Target="slide60.xml"/><Relationship Id="rId4" Type="http://schemas.openxmlformats.org/officeDocument/2006/relationships/slide" Target="slide25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04.png"/><Relationship Id="rId1" Type="http://schemas.openxmlformats.org/officeDocument/2006/relationships/slideLayout" Target="../slideLayouts/slideLayout2.xml"/><Relationship Id="rId5" Type="http://schemas.openxmlformats.org/officeDocument/2006/relationships/slide" Target="slide60.xml"/><Relationship Id="rId4" Type="http://schemas.openxmlformats.org/officeDocument/2006/relationships/slide" Target="slide25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107.png"/><Relationship Id="rId2" Type="http://schemas.openxmlformats.org/officeDocument/2006/relationships/image" Target="../media/image10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6.png"/><Relationship Id="rId5" Type="http://schemas.openxmlformats.org/officeDocument/2006/relationships/slide" Target="slide62.xml"/><Relationship Id="rId4" Type="http://schemas.openxmlformats.org/officeDocument/2006/relationships/slide" Target="slide25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08.png"/><Relationship Id="rId1" Type="http://schemas.openxmlformats.org/officeDocument/2006/relationships/slideLayout" Target="../slideLayouts/slideLayout2.xml"/><Relationship Id="rId5" Type="http://schemas.openxmlformats.org/officeDocument/2006/relationships/slide" Target="slide62.xml"/><Relationship Id="rId4" Type="http://schemas.openxmlformats.org/officeDocument/2006/relationships/slide" Target="slide25.xml"/></Relationships>
</file>

<file path=ppt/slides/_rels/slide6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2.png"/><Relationship Id="rId3" Type="http://schemas.openxmlformats.org/officeDocument/2006/relationships/image" Target="../media/image110.png"/><Relationship Id="rId7" Type="http://schemas.openxmlformats.org/officeDocument/2006/relationships/slide" Target="slide64.xml"/><Relationship Id="rId2" Type="http://schemas.openxmlformats.org/officeDocument/2006/relationships/image" Target="../media/image109.png"/><Relationship Id="rId1" Type="http://schemas.openxmlformats.org/officeDocument/2006/relationships/slideLayout" Target="../slideLayouts/slideLayout2.xml"/><Relationship Id="rId6" Type="http://schemas.openxmlformats.org/officeDocument/2006/relationships/slide" Target="slide25.xml"/><Relationship Id="rId5" Type="http://schemas.openxmlformats.org/officeDocument/2006/relationships/image" Target="../media/image3.png"/><Relationship Id="rId4" Type="http://schemas.openxmlformats.org/officeDocument/2006/relationships/image" Target="../media/image111.png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13.png"/><Relationship Id="rId1" Type="http://schemas.openxmlformats.org/officeDocument/2006/relationships/slideLayout" Target="../slideLayouts/slideLayout2.xml"/><Relationship Id="rId5" Type="http://schemas.openxmlformats.org/officeDocument/2006/relationships/slide" Target="slide64.xml"/><Relationship Id="rId4" Type="http://schemas.openxmlformats.org/officeDocument/2006/relationships/slide" Target="slide25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5.png"/><Relationship Id="rId7" Type="http://schemas.openxmlformats.org/officeDocument/2006/relationships/image" Target="../media/image116.png"/><Relationship Id="rId2" Type="http://schemas.openxmlformats.org/officeDocument/2006/relationships/image" Target="../media/image114.png"/><Relationship Id="rId1" Type="http://schemas.openxmlformats.org/officeDocument/2006/relationships/slideLayout" Target="../slideLayouts/slideLayout2.xml"/><Relationship Id="rId6" Type="http://schemas.openxmlformats.org/officeDocument/2006/relationships/slide" Target="slide66.xml"/><Relationship Id="rId5" Type="http://schemas.openxmlformats.org/officeDocument/2006/relationships/slide" Target="slide25.xml"/><Relationship Id="rId4" Type="http://schemas.openxmlformats.org/officeDocument/2006/relationships/image" Target="../media/image3.png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17.png"/><Relationship Id="rId1" Type="http://schemas.openxmlformats.org/officeDocument/2006/relationships/slideLayout" Target="../slideLayouts/slideLayout2.xml"/><Relationship Id="rId5" Type="http://schemas.openxmlformats.org/officeDocument/2006/relationships/slide" Target="slide66.xml"/><Relationship Id="rId4" Type="http://schemas.openxmlformats.org/officeDocument/2006/relationships/slide" Target="slide25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1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9.png"/><Relationship Id="rId5" Type="http://schemas.openxmlformats.org/officeDocument/2006/relationships/slide" Target="slide68.xml"/><Relationship Id="rId4" Type="http://schemas.openxmlformats.org/officeDocument/2006/relationships/slide" Target="slide25.xml"/></Relationships>
</file>

<file path=ppt/slides/_rels/slide69.xml.rels><?xml version="1.0" encoding="UTF-8" standalone="yes"?>
<Relationships xmlns="http://schemas.openxmlformats.org/package/2006/relationships"><Relationship Id="rId8" Type="http://schemas.openxmlformats.org/officeDocument/2006/relationships/slide" Target="slide68.xml"/><Relationship Id="rId3" Type="http://schemas.openxmlformats.org/officeDocument/2006/relationships/image" Target="../media/image121.png"/><Relationship Id="rId7" Type="http://schemas.openxmlformats.org/officeDocument/2006/relationships/slide" Target="slide25.xml"/><Relationship Id="rId2" Type="http://schemas.openxmlformats.org/officeDocument/2006/relationships/image" Target="../media/image12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png"/><Relationship Id="rId5" Type="http://schemas.openxmlformats.org/officeDocument/2006/relationships/image" Target="../media/image5.png"/><Relationship Id="rId4" Type="http://schemas.openxmlformats.org/officeDocument/2006/relationships/image" Target="../media/image12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5" Type="http://schemas.openxmlformats.org/officeDocument/2006/relationships/slide" Target="slide6.xml"/><Relationship Id="rId4" Type="http://schemas.openxmlformats.org/officeDocument/2006/relationships/slide" Target="slide1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4.png"/><Relationship Id="rId2" Type="http://schemas.openxmlformats.org/officeDocument/2006/relationships/image" Target="../media/image123.png"/><Relationship Id="rId1" Type="http://schemas.openxmlformats.org/officeDocument/2006/relationships/slideLayout" Target="../slideLayouts/slideLayout2.xml"/><Relationship Id="rId6" Type="http://schemas.openxmlformats.org/officeDocument/2006/relationships/slide" Target="slide68.xml"/><Relationship Id="rId5" Type="http://schemas.openxmlformats.org/officeDocument/2006/relationships/slide" Target="slide25.xml"/><Relationship Id="rId4" Type="http://schemas.openxmlformats.org/officeDocument/2006/relationships/image" Target="../media/image5.png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6.png"/><Relationship Id="rId2" Type="http://schemas.openxmlformats.org/officeDocument/2006/relationships/image" Target="../media/image125.png"/><Relationship Id="rId1" Type="http://schemas.openxmlformats.org/officeDocument/2006/relationships/slideLayout" Target="../slideLayouts/slideLayout2.xml"/><Relationship Id="rId6" Type="http://schemas.openxmlformats.org/officeDocument/2006/relationships/slide" Target="slide71.xml"/><Relationship Id="rId5" Type="http://schemas.openxmlformats.org/officeDocument/2006/relationships/slide" Target="slide25.xml"/><Relationship Id="rId4" Type="http://schemas.openxmlformats.org/officeDocument/2006/relationships/image" Target="../media/image3.png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27.png"/><Relationship Id="rId1" Type="http://schemas.openxmlformats.org/officeDocument/2006/relationships/slideLayout" Target="../slideLayouts/slideLayout2.xml"/><Relationship Id="rId5" Type="http://schemas.openxmlformats.org/officeDocument/2006/relationships/slide" Target="slide71.xml"/><Relationship Id="rId4" Type="http://schemas.openxmlformats.org/officeDocument/2006/relationships/slide" Target="slide25.xml"/></Relationships>
</file>

<file path=ppt/slides/_rels/slide73.xml.rels><?xml version="1.0" encoding="UTF-8" standalone="yes"?>
<Relationships xmlns="http://schemas.openxmlformats.org/package/2006/relationships"><Relationship Id="rId8" Type="http://schemas.openxmlformats.org/officeDocument/2006/relationships/slide" Target="slide73.xml"/><Relationship Id="rId3" Type="http://schemas.openxmlformats.org/officeDocument/2006/relationships/image" Target="../media/image129.png"/><Relationship Id="rId7" Type="http://schemas.openxmlformats.org/officeDocument/2006/relationships/slide" Target="slide25.xml"/><Relationship Id="rId2" Type="http://schemas.openxmlformats.org/officeDocument/2006/relationships/image" Target="../media/image12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1.png"/><Relationship Id="rId5" Type="http://schemas.openxmlformats.org/officeDocument/2006/relationships/image" Target="../media/image3.png"/><Relationship Id="rId4" Type="http://schemas.openxmlformats.org/officeDocument/2006/relationships/image" Target="../media/image130.png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32.png"/><Relationship Id="rId1" Type="http://schemas.openxmlformats.org/officeDocument/2006/relationships/slideLayout" Target="../slideLayouts/slideLayout2.xml"/><Relationship Id="rId5" Type="http://schemas.openxmlformats.org/officeDocument/2006/relationships/slide" Target="slide73.xml"/><Relationship Id="rId4" Type="http://schemas.openxmlformats.org/officeDocument/2006/relationships/slide" Target="slide25.xml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4.png"/><Relationship Id="rId7" Type="http://schemas.openxmlformats.org/officeDocument/2006/relationships/slide" Target="slide75.xml"/><Relationship Id="rId2" Type="http://schemas.openxmlformats.org/officeDocument/2006/relationships/image" Target="../media/image133.png"/><Relationship Id="rId1" Type="http://schemas.openxmlformats.org/officeDocument/2006/relationships/slideLayout" Target="../slideLayouts/slideLayout2.xml"/><Relationship Id="rId6" Type="http://schemas.openxmlformats.org/officeDocument/2006/relationships/slide" Target="slide25.xml"/><Relationship Id="rId5" Type="http://schemas.openxmlformats.org/officeDocument/2006/relationships/image" Target="../media/image3.png"/><Relationship Id="rId4" Type="http://schemas.openxmlformats.org/officeDocument/2006/relationships/image" Target="../media/image135.png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36.png"/><Relationship Id="rId1" Type="http://schemas.openxmlformats.org/officeDocument/2006/relationships/slideLayout" Target="../slideLayouts/slideLayout2.xml"/><Relationship Id="rId5" Type="http://schemas.openxmlformats.org/officeDocument/2006/relationships/slide" Target="slide75.xml"/><Relationship Id="rId4" Type="http://schemas.openxmlformats.org/officeDocument/2006/relationships/slide" Target="slide25.xml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139.png"/><Relationship Id="rId2" Type="http://schemas.openxmlformats.org/officeDocument/2006/relationships/image" Target="../media/image13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8.png"/><Relationship Id="rId5" Type="http://schemas.openxmlformats.org/officeDocument/2006/relationships/slide" Target="slide77.xml"/><Relationship Id="rId4" Type="http://schemas.openxmlformats.org/officeDocument/2006/relationships/slide" Target="slide25.xml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40.png"/><Relationship Id="rId1" Type="http://schemas.openxmlformats.org/officeDocument/2006/relationships/slideLayout" Target="../slideLayouts/slideLayout2.xml"/><Relationship Id="rId5" Type="http://schemas.openxmlformats.org/officeDocument/2006/relationships/slide" Target="slide77.xml"/><Relationship Id="rId4" Type="http://schemas.openxmlformats.org/officeDocument/2006/relationships/slide" Target="slide25.xml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4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2.png"/><Relationship Id="rId5" Type="http://schemas.openxmlformats.org/officeDocument/2006/relationships/slide" Target="slide79.xml"/><Relationship Id="rId4" Type="http://schemas.openxmlformats.org/officeDocument/2006/relationships/slide" Target="slide25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6" Type="http://schemas.openxmlformats.org/officeDocument/2006/relationships/slide" Target="slide8.xml"/><Relationship Id="rId5" Type="http://schemas.openxmlformats.org/officeDocument/2006/relationships/slide" Target="slide1.xml"/><Relationship Id="rId4" Type="http://schemas.openxmlformats.org/officeDocument/2006/relationships/image" Target="../media/image3.png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43.png"/><Relationship Id="rId1" Type="http://schemas.openxmlformats.org/officeDocument/2006/relationships/slideLayout" Target="../slideLayouts/slideLayout2.xml"/><Relationship Id="rId5" Type="http://schemas.openxmlformats.org/officeDocument/2006/relationships/slide" Target="slide79.xml"/><Relationship Id="rId4" Type="http://schemas.openxmlformats.org/officeDocument/2006/relationships/slide" Target="slide25.xml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44.png"/><Relationship Id="rId1" Type="http://schemas.openxmlformats.org/officeDocument/2006/relationships/slideLayout" Target="../slideLayouts/slideLayout2.xml"/><Relationship Id="rId5" Type="http://schemas.openxmlformats.org/officeDocument/2006/relationships/slide" Target="slide81.xml"/><Relationship Id="rId4" Type="http://schemas.openxmlformats.org/officeDocument/2006/relationships/slide" Target="slide25.xml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45.png"/><Relationship Id="rId1" Type="http://schemas.openxmlformats.org/officeDocument/2006/relationships/slideLayout" Target="../slideLayouts/slideLayout2.xml"/><Relationship Id="rId5" Type="http://schemas.openxmlformats.org/officeDocument/2006/relationships/slide" Target="slide81.xml"/><Relationship Id="rId4" Type="http://schemas.openxmlformats.org/officeDocument/2006/relationships/slide" Target="slide25.xml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6.png"/><Relationship Id="rId7" Type="http://schemas.openxmlformats.org/officeDocument/2006/relationships/slide" Target="slide83.xml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slide" Target="slide25.xml"/><Relationship Id="rId5" Type="http://schemas.openxmlformats.org/officeDocument/2006/relationships/image" Target="../media/image148.png"/><Relationship Id="rId4" Type="http://schemas.openxmlformats.org/officeDocument/2006/relationships/image" Target="../media/image147.png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0.png"/><Relationship Id="rId2" Type="http://schemas.openxmlformats.org/officeDocument/2006/relationships/image" Target="../media/image149.png"/><Relationship Id="rId1" Type="http://schemas.openxmlformats.org/officeDocument/2006/relationships/slideLayout" Target="../slideLayouts/slideLayout2.xml"/><Relationship Id="rId6" Type="http://schemas.openxmlformats.org/officeDocument/2006/relationships/slide" Target="slide83.xml"/><Relationship Id="rId5" Type="http://schemas.openxmlformats.org/officeDocument/2006/relationships/slide" Target="slide25.xml"/><Relationship Id="rId4" Type="http://schemas.openxmlformats.org/officeDocument/2006/relationships/image" Target="../media/image5.png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2.png"/><Relationship Id="rId7" Type="http://schemas.openxmlformats.org/officeDocument/2006/relationships/slide" Target="slide85.xml"/><Relationship Id="rId2" Type="http://schemas.openxmlformats.org/officeDocument/2006/relationships/image" Target="../media/image151.png"/><Relationship Id="rId1" Type="http://schemas.openxmlformats.org/officeDocument/2006/relationships/slideLayout" Target="../slideLayouts/slideLayout2.xml"/><Relationship Id="rId6" Type="http://schemas.openxmlformats.org/officeDocument/2006/relationships/slide" Target="slide25.xml"/><Relationship Id="rId5" Type="http://schemas.openxmlformats.org/officeDocument/2006/relationships/image" Target="../media/image3.png"/><Relationship Id="rId4" Type="http://schemas.openxmlformats.org/officeDocument/2006/relationships/image" Target="../media/image153.png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54.png"/><Relationship Id="rId1" Type="http://schemas.openxmlformats.org/officeDocument/2006/relationships/slideLayout" Target="../slideLayouts/slideLayout2.xml"/><Relationship Id="rId5" Type="http://schemas.openxmlformats.org/officeDocument/2006/relationships/slide" Target="slide85.xml"/><Relationship Id="rId4" Type="http://schemas.openxmlformats.org/officeDocument/2006/relationships/slide" Target="slide25.xml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6.png"/><Relationship Id="rId2" Type="http://schemas.openxmlformats.org/officeDocument/2006/relationships/image" Target="../media/image155.png"/><Relationship Id="rId1" Type="http://schemas.openxmlformats.org/officeDocument/2006/relationships/slideLayout" Target="../slideLayouts/slideLayout2.xml"/><Relationship Id="rId6" Type="http://schemas.openxmlformats.org/officeDocument/2006/relationships/slide" Target="slide87.xml"/><Relationship Id="rId5" Type="http://schemas.openxmlformats.org/officeDocument/2006/relationships/slide" Target="slide25.xml"/><Relationship Id="rId4" Type="http://schemas.openxmlformats.org/officeDocument/2006/relationships/image" Target="../media/image3.png"/></Relationships>
</file>

<file path=ppt/slides/_rels/slide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57.png"/><Relationship Id="rId1" Type="http://schemas.openxmlformats.org/officeDocument/2006/relationships/slideLayout" Target="../slideLayouts/slideLayout2.xml"/><Relationship Id="rId5" Type="http://schemas.openxmlformats.org/officeDocument/2006/relationships/slide" Target="slide87.xml"/><Relationship Id="rId4" Type="http://schemas.openxmlformats.org/officeDocument/2006/relationships/slide" Target="slide25.xml"/></Relationships>
</file>

<file path=ppt/slides/_rels/slide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9.png"/><Relationship Id="rId2" Type="http://schemas.openxmlformats.org/officeDocument/2006/relationships/image" Target="../media/image158.png"/><Relationship Id="rId1" Type="http://schemas.openxmlformats.org/officeDocument/2006/relationships/slideLayout" Target="../slideLayouts/slideLayout2.xml"/><Relationship Id="rId6" Type="http://schemas.openxmlformats.org/officeDocument/2006/relationships/slide" Target="slide89.xml"/><Relationship Id="rId5" Type="http://schemas.openxmlformats.org/officeDocument/2006/relationships/slide" Target="slide25.xml"/><Relationship Id="rId4" Type="http://schemas.openxmlformats.org/officeDocument/2006/relationships/image" Target="../media/image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5" Type="http://schemas.openxmlformats.org/officeDocument/2006/relationships/slide" Target="slide8.xml"/><Relationship Id="rId4" Type="http://schemas.openxmlformats.org/officeDocument/2006/relationships/slide" Target="slide1.xml"/></Relationships>
</file>

<file path=ppt/slides/_rels/slide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60.png"/><Relationship Id="rId1" Type="http://schemas.openxmlformats.org/officeDocument/2006/relationships/slideLayout" Target="../slideLayouts/slideLayout2.xml"/><Relationship Id="rId5" Type="http://schemas.openxmlformats.org/officeDocument/2006/relationships/slide" Target="slide89.xml"/><Relationship Id="rId4" Type="http://schemas.openxmlformats.org/officeDocument/2006/relationships/slide" Target="slide25.xml"/></Relationships>
</file>

<file path=ppt/slides/_rels/slide91.xml.rels><?xml version="1.0" encoding="UTF-8" standalone="yes"?>
<Relationships xmlns="http://schemas.openxmlformats.org/package/2006/relationships"><Relationship Id="rId8" Type="http://schemas.openxmlformats.org/officeDocument/2006/relationships/slide" Target="slide91.xml"/><Relationship Id="rId3" Type="http://schemas.openxmlformats.org/officeDocument/2006/relationships/image" Target="../media/image162.png"/><Relationship Id="rId7" Type="http://schemas.openxmlformats.org/officeDocument/2006/relationships/slide" Target="slide25.xml"/><Relationship Id="rId2" Type="http://schemas.openxmlformats.org/officeDocument/2006/relationships/image" Target="../media/image16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png"/><Relationship Id="rId5" Type="http://schemas.openxmlformats.org/officeDocument/2006/relationships/image" Target="../media/image164.png"/><Relationship Id="rId4" Type="http://schemas.openxmlformats.org/officeDocument/2006/relationships/image" Target="../media/image163.png"/><Relationship Id="rId9" Type="http://schemas.openxmlformats.org/officeDocument/2006/relationships/image" Target="../media/image165.png"/></Relationships>
</file>

<file path=ppt/slides/_rels/slide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66.png"/><Relationship Id="rId1" Type="http://schemas.openxmlformats.org/officeDocument/2006/relationships/slideLayout" Target="../slideLayouts/slideLayout2.xml"/><Relationship Id="rId5" Type="http://schemas.openxmlformats.org/officeDocument/2006/relationships/slide" Target="slide91.xml"/><Relationship Id="rId4" Type="http://schemas.openxmlformats.org/officeDocument/2006/relationships/slide" Target="slide25.xml"/></Relationships>
</file>

<file path=ppt/slides/_rels/slide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8.png"/><Relationship Id="rId7" Type="http://schemas.openxmlformats.org/officeDocument/2006/relationships/slide" Target="slide93.xml"/><Relationship Id="rId2" Type="http://schemas.openxmlformats.org/officeDocument/2006/relationships/image" Target="../media/image167.png"/><Relationship Id="rId1" Type="http://schemas.openxmlformats.org/officeDocument/2006/relationships/slideLayout" Target="../slideLayouts/slideLayout2.xml"/><Relationship Id="rId6" Type="http://schemas.openxmlformats.org/officeDocument/2006/relationships/slide" Target="slide25.xml"/><Relationship Id="rId5" Type="http://schemas.openxmlformats.org/officeDocument/2006/relationships/image" Target="../media/image169.png"/><Relationship Id="rId4" Type="http://schemas.openxmlformats.org/officeDocument/2006/relationships/image" Target="../media/image3.png"/></Relationships>
</file>

<file path=ppt/slides/_rels/slide9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70.png"/><Relationship Id="rId1" Type="http://schemas.openxmlformats.org/officeDocument/2006/relationships/slideLayout" Target="../slideLayouts/slideLayout2.xml"/><Relationship Id="rId5" Type="http://schemas.openxmlformats.org/officeDocument/2006/relationships/slide" Target="slide93.xml"/><Relationship Id="rId4" Type="http://schemas.openxmlformats.org/officeDocument/2006/relationships/slide" Target="slide25.xml"/></Relationships>
</file>

<file path=ppt/slides/_rels/slide9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2.png"/><Relationship Id="rId2" Type="http://schemas.openxmlformats.org/officeDocument/2006/relationships/image" Target="../media/image171.png"/><Relationship Id="rId1" Type="http://schemas.openxmlformats.org/officeDocument/2006/relationships/slideLayout" Target="../slideLayouts/slideLayout2.xml"/><Relationship Id="rId6" Type="http://schemas.openxmlformats.org/officeDocument/2006/relationships/slide" Target="slide95.xml"/><Relationship Id="rId5" Type="http://schemas.openxmlformats.org/officeDocument/2006/relationships/slide" Target="slide25.xml"/><Relationship Id="rId4" Type="http://schemas.openxmlformats.org/officeDocument/2006/relationships/image" Target="../media/image3.png"/></Relationships>
</file>

<file path=ppt/slides/_rels/slide9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73.png"/><Relationship Id="rId1" Type="http://schemas.openxmlformats.org/officeDocument/2006/relationships/slideLayout" Target="../slideLayouts/slideLayout2.xml"/><Relationship Id="rId5" Type="http://schemas.openxmlformats.org/officeDocument/2006/relationships/slide" Target="slide95.xml"/><Relationship Id="rId4" Type="http://schemas.openxmlformats.org/officeDocument/2006/relationships/slide" Target="slide25.xml"/></Relationships>
</file>

<file path=ppt/slides/_rels/slide9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5.png"/><Relationship Id="rId7" Type="http://schemas.openxmlformats.org/officeDocument/2006/relationships/image" Target="../media/image176.png"/><Relationship Id="rId2" Type="http://schemas.openxmlformats.org/officeDocument/2006/relationships/image" Target="../media/image174.png"/><Relationship Id="rId1" Type="http://schemas.openxmlformats.org/officeDocument/2006/relationships/slideLayout" Target="../slideLayouts/slideLayout2.xml"/><Relationship Id="rId6" Type="http://schemas.openxmlformats.org/officeDocument/2006/relationships/slide" Target="slide97.xml"/><Relationship Id="rId5" Type="http://schemas.openxmlformats.org/officeDocument/2006/relationships/slide" Target="slide25.xml"/><Relationship Id="rId4" Type="http://schemas.openxmlformats.org/officeDocument/2006/relationships/image" Target="../media/image3.png"/></Relationships>
</file>

<file path=ppt/slides/_rels/slide9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77.png"/><Relationship Id="rId1" Type="http://schemas.openxmlformats.org/officeDocument/2006/relationships/slideLayout" Target="../slideLayouts/slideLayout2.xml"/><Relationship Id="rId5" Type="http://schemas.openxmlformats.org/officeDocument/2006/relationships/slide" Target="slide97.xml"/><Relationship Id="rId4" Type="http://schemas.openxmlformats.org/officeDocument/2006/relationships/slide" Target="slide25.xml"/></Relationships>
</file>

<file path=ppt/slides/_rels/slide9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9.png"/><Relationship Id="rId2" Type="http://schemas.openxmlformats.org/officeDocument/2006/relationships/image" Target="../media/image178.png"/><Relationship Id="rId1" Type="http://schemas.openxmlformats.org/officeDocument/2006/relationships/slideLayout" Target="../slideLayouts/slideLayout2.xml"/><Relationship Id="rId6" Type="http://schemas.openxmlformats.org/officeDocument/2006/relationships/slide" Target="slide99.xml"/><Relationship Id="rId5" Type="http://schemas.openxmlformats.org/officeDocument/2006/relationships/slide" Target="slide25.xml"/><Relationship Id="rId4" Type="http://schemas.openxmlformats.org/officeDocument/2006/relationships/image" Target="../media/image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44624"/>
            <a:ext cx="7886700" cy="1325563"/>
          </a:xfrm>
        </p:spPr>
        <p:txBody>
          <a:bodyPr>
            <a:normAutofit/>
          </a:bodyPr>
          <a:lstStyle/>
          <a:p>
            <a:pPr algn="ctr"/>
            <a:r>
              <a:rPr lang="en-GB" sz="4800" dirty="0" smtClean="0">
                <a:latin typeface="Comic Sans MS" panose="030F0702030302020204" pitchFamily="66" charset="0"/>
              </a:rPr>
              <a:t>Basic Trigonometry</a:t>
            </a:r>
            <a:endParaRPr lang="en-GB" sz="4800" dirty="0">
              <a:latin typeface="Comic Sans MS" panose="030F0702030302020204" pitchFamily="66" charset="0"/>
            </a:endParaRPr>
          </a:p>
        </p:txBody>
      </p:sp>
      <p:sp>
        <p:nvSpPr>
          <p:cNvPr id="12" name="Rectangle 11">
            <a:hlinkClick r:id="rId2" action="ppaction://hlinksldjump"/>
          </p:cNvPr>
          <p:cNvSpPr/>
          <p:nvPr/>
        </p:nvSpPr>
        <p:spPr>
          <a:xfrm>
            <a:off x="2195736" y="35483"/>
            <a:ext cx="1872208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Basic Trigonometry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10" name="Rectangle 9">
            <a:hlinkClick r:id="rId3" action="ppaction://hlinksldjump"/>
          </p:cNvPr>
          <p:cNvSpPr/>
          <p:nvPr/>
        </p:nvSpPr>
        <p:spPr>
          <a:xfrm>
            <a:off x="3780128" y="2348880"/>
            <a:ext cx="972000" cy="468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200" b="1" dirty="0" smtClean="0">
                <a:latin typeface="Comic Sans MS" panose="030F0702030302020204" pitchFamily="66" charset="0"/>
              </a:rPr>
              <a:t>May 2018</a:t>
            </a:r>
          </a:p>
          <a:p>
            <a:pPr algn="ctr"/>
            <a:r>
              <a:rPr lang="en-GB" sz="1200" b="1" dirty="0">
                <a:latin typeface="Comic Sans MS" panose="030F0702030302020204" pitchFamily="66" charset="0"/>
              </a:rPr>
              <a:t>1</a:t>
            </a:r>
            <a:r>
              <a:rPr lang="en-GB" sz="1200" b="1" dirty="0" smtClean="0">
                <a:latin typeface="Comic Sans MS" panose="030F0702030302020204" pitchFamily="66" charset="0"/>
              </a:rPr>
              <a:t>H Q9</a:t>
            </a:r>
            <a:endParaRPr lang="en-GB" sz="1200" b="1" dirty="0">
              <a:latin typeface="Comic Sans MS" panose="030F0702030302020204" pitchFamily="66" charset="0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23150" y="6525344"/>
            <a:ext cx="605500" cy="288032"/>
          </a:xfrm>
          <a:prstGeom prst="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b="1" dirty="0" smtClean="0">
                <a:latin typeface="Comic Sans MS" panose="030F0702030302020204" pitchFamily="66" charset="0"/>
              </a:rPr>
              <a:t>3D</a:t>
            </a:r>
            <a:endParaRPr lang="en-GB" sz="2000" b="1" dirty="0">
              <a:latin typeface="Comic Sans MS" panose="030F0702030302020204" pitchFamily="66" charset="0"/>
            </a:endParaRPr>
          </a:p>
        </p:txBody>
      </p:sp>
      <p:sp>
        <p:nvSpPr>
          <p:cNvPr id="28" name="Rectangle 27"/>
          <p:cNvSpPr/>
          <p:nvPr/>
        </p:nvSpPr>
        <p:spPr>
          <a:xfrm>
            <a:off x="755576" y="6525344"/>
            <a:ext cx="2736304" cy="288032"/>
          </a:xfrm>
          <a:prstGeom prst="rect">
            <a:avLst/>
          </a:pr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*May use Pythagoras instead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14" name="Rectangle 13">
            <a:hlinkClick r:id="rId4" action="ppaction://hlinksldjump"/>
          </p:cNvPr>
          <p:cNvSpPr/>
          <p:nvPr/>
        </p:nvSpPr>
        <p:spPr>
          <a:xfrm>
            <a:off x="3780128" y="1268760"/>
            <a:ext cx="972000" cy="468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200" b="1" dirty="0" smtClean="0">
                <a:latin typeface="Comic Sans MS" panose="030F0702030302020204" pitchFamily="66" charset="0"/>
              </a:rPr>
              <a:t>SAM</a:t>
            </a:r>
          </a:p>
          <a:p>
            <a:pPr algn="ctr"/>
            <a:r>
              <a:rPr lang="en-GB" sz="1200" b="1" dirty="0">
                <a:latin typeface="Comic Sans MS" panose="030F0702030302020204" pitchFamily="66" charset="0"/>
              </a:rPr>
              <a:t>1</a:t>
            </a:r>
            <a:r>
              <a:rPr lang="en-GB" sz="1200" b="1" dirty="0" smtClean="0">
                <a:latin typeface="Comic Sans MS" panose="030F0702030302020204" pitchFamily="66" charset="0"/>
              </a:rPr>
              <a:t>H Q7</a:t>
            </a:r>
            <a:endParaRPr lang="en-GB" sz="1200" b="1" dirty="0">
              <a:latin typeface="Comic Sans MS" panose="030F0702030302020204" pitchFamily="66" charset="0"/>
            </a:endParaRPr>
          </a:p>
        </p:txBody>
      </p:sp>
      <p:sp>
        <p:nvSpPr>
          <p:cNvPr id="16" name="Rectangle 15">
            <a:hlinkClick r:id="rId5" action="ppaction://hlinksldjump"/>
          </p:cNvPr>
          <p:cNvSpPr/>
          <p:nvPr/>
        </p:nvSpPr>
        <p:spPr>
          <a:xfrm>
            <a:off x="3780128" y="1808872"/>
            <a:ext cx="972000" cy="468000"/>
          </a:xfrm>
          <a:prstGeom prst="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200" b="1" dirty="0" smtClean="0">
                <a:latin typeface="Comic Sans MS" panose="030F0702030302020204" pitchFamily="66" charset="0"/>
              </a:rPr>
              <a:t>SAM</a:t>
            </a:r>
          </a:p>
          <a:p>
            <a:pPr algn="ctr"/>
            <a:r>
              <a:rPr lang="en-GB" sz="1200" b="1" dirty="0">
                <a:latin typeface="Comic Sans MS" panose="030F0702030302020204" pitchFamily="66" charset="0"/>
              </a:rPr>
              <a:t>1</a:t>
            </a:r>
            <a:r>
              <a:rPr lang="en-GB" sz="1200" b="1" dirty="0" smtClean="0">
                <a:latin typeface="Comic Sans MS" panose="030F0702030302020204" pitchFamily="66" charset="0"/>
              </a:rPr>
              <a:t>H Q19</a:t>
            </a:r>
            <a:endParaRPr lang="en-GB" sz="1200" b="1" dirty="0">
              <a:latin typeface="Comic Sans MS" panose="030F0702030302020204" pitchFamily="66" charset="0"/>
            </a:endParaRPr>
          </a:p>
        </p:txBody>
      </p:sp>
      <p:sp>
        <p:nvSpPr>
          <p:cNvPr id="18" name="Rectangle 17">
            <a:hlinkClick r:id="rId6" action="ppaction://hlinksldjump"/>
          </p:cNvPr>
          <p:cNvSpPr/>
          <p:nvPr/>
        </p:nvSpPr>
        <p:spPr>
          <a:xfrm>
            <a:off x="3780128" y="2888888"/>
            <a:ext cx="972000" cy="468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200" b="1" dirty="0" smtClean="0">
                <a:latin typeface="Comic Sans MS" panose="030F0702030302020204" pitchFamily="66" charset="0"/>
              </a:rPr>
              <a:t>June 2018</a:t>
            </a:r>
          </a:p>
          <a:p>
            <a:pPr algn="ctr"/>
            <a:r>
              <a:rPr lang="en-GB" sz="1200" b="1" dirty="0" smtClean="0">
                <a:latin typeface="Comic Sans MS" panose="030F0702030302020204" pitchFamily="66" charset="0"/>
              </a:rPr>
              <a:t>2H Q8</a:t>
            </a:r>
            <a:endParaRPr lang="en-GB" sz="1200" b="1" dirty="0">
              <a:latin typeface="Comic Sans MS" panose="030F0702030302020204" pitchFamily="66" charset="0"/>
            </a:endParaRPr>
          </a:p>
        </p:txBody>
      </p:sp>
      <p:sp>
        <p:nvSpPr>
          <p:cNvPr id="19" name="Rectangle 18">
            <a:hlinkClick r:id="rId7" action="ppaction://hlinksldjump"/>
          </p:cNvPr>
          <p:cNvSpPr/>
          <p:nvPr/>
        </p:nvSpPr>
        <p:spPr>
          <a:xfrm>
            <a:off x="3780128" y="3429000"/>
            <a:ext cx="972000" cy="468000"/>
          </a:xfrm>
          <a:prstGeom prst="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200" b="1" dirty="0" smtClean="0">
                <a:latin typeface="Comic Sans MS" panose="030F0702030302020204" pitchFamily="66" charset="0"/>
              </a:rPr>
              <a:t>June 2018</a:t>
            </a:r>
          </a:p>
          <a:p>
            <a:pPr algn="ctr"/>
            <a:r>
              <a:rPr lang="en-GB" sz="1200" b="1" dirty="0" smtClean="0">
                <a:latin typeface="Comic Sans MS" panose="030F0702030302020204" pitchFamily="66" charset="0"/>
              </a:rPr>
              <a:t>2H Q19</a:t>
            </a:r>
            <a:endParaRPr lang="en-GB" sz="1200" b="1" dirty="0">
              <a:latin typeface="Comic Sans MS" panose="030F0702030302020204" pitchFamily="66" charset="0"/>
            </a:endParaRPr>
          </a:p>
        </p:txBody>
      </p:sp>
      <p:sp>
        <p:nvSpPr>
          <p:cNvPr id="20" name="Rectangle 19">
            <a:hlinkClick r:id="rId8" action="ppaction://hlinksldjump"/>
          </p:cNvPr>
          <p:cNvSpPr/>
          <p:nvPr/>
        </p:nvSpPr>
        <p:spPr>
          <a:xfrm>
            <a:off x="3780128" y="3969008"/>
            <a:ext cx="972000" cy="468000"/>
          </a:xfrm>
          <a:prstGeom prst="rect">
            <a:avLst/>
          </a:pr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200" b="1" dirty="0" smtClean="0">
                <a:latin typeface="Comic Sans MS" panose="030F0702030302020204" pitchFamily="66" charset="0"/>
              </a:rPr>
              <a:t>June 2018</a:t>
            </a:r>
          </a:p>
          <a:p>
            <a:pPr algn="ctr"/>
            <a:r>
              <a:rPr lang="en-GB" sz="1200" b="1" dirty="0" smtClean="0">
                <a:latin typeface="Comic Sans MS" panose="030F0702030302020204" pitchFamily="66" charset="0"/>
              </a:rPr>
              <a:t>2HR Q10</a:t>
            </a:r>
            <a:endParaRPr lang="en-GB" sz="1200" b="1" dirty="0">
              <a:latin typeface="Comic Sans MS" panose="030F0702030302020204" pitchFamily="66" charset="0"/>
            </a:endParaRPr>
          </a:p>
        </p:txBody>
      </p:sp>
      <p:sp>
        <p:nvSpPr>
          <p:cNvPr id="21" name="Rectangle 20">
            <a:hlinkClick r:id="rId9" action="ppaction://hlinksldjump"/>
          </p:cNvPr>
          <p:cNvSpPr/>
          <p:nvPr/>
        </p:nvSpPr>
        <p:spPr>
          <a:xfrm>
            <a:off x="3780128" y="4509120"/>
            <a:ext cx="972000" cy="468000"/>
          </a:xfrm>
          <a:prstGeom prst="rect">
            <a:avLst/>
          </a:pr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200" b="1" dirty="0" smtClean="0">
                <a:latin typeface="Comic Sans MS" panose="030F0702030302020204" pitchFamily="66" charset="0"/>
              </a:rPr>
              <a:t>Jan 2019</a:t>
            </a:r>
          </a:p>
          <a:p>
            <a:pPr algn="ctr"/>
            <a:r>
              <a:rPr lang="en-GB" sz="1200" b="1" dirty="0">
                <a:latin typeface="Comic Sans MS" panose="030F0702030302020204" pitchFamily="66" charset="0"/>
              </a:rPr>
              <a:t>1</a:t>
            </a:r>
            <a:r>
              <a:rPr lang="en-GB" sz="1200" b="1" dirty="0" smtClean="0">
                <a:latin typeface="Comic Sans MS" panose="030F0702030302020204" pitchFamily="66" charset="0"/>
              </a:rPr>
              <a:t>H Q10</a:t>
            </a:r>
            <a:endParaRPr lang="en-GB" sz="1200" b="1" dirty="0">
              <a:latin typeface="Comic Sans MS" panose="030F0702030302020204" pitchFamily="66" charset="0"/>
            </a:endParaRPr>
          </a:p>
        </p:txBody>
      </p:sp>
      <p:sp>
        <p:nvSpPr>
          <p:cNvPr id="22" name="Rectangle 21">
            <a:hlinkClick r:id="rId10" action="ppaction://hlinksldjump"/>
          </p:cNvPr>
          <p:cNvSpPr/>
          <p:nvPr/>
        </p:nvSpPr>
        <p:spPr>
          <a:xfrm>
            <a:off x="3780128" y="5049128"/>
            <a:ext cx="972000" cy="468000"/>
          </a:xfrm>
          <a:prstGeom prst="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200" b="1" dirty="0" smtClean="0">
                <a:latin typeface="Comic Sans MS" panose="030F0702030302020204" pitchFamily="66" charset="0"/>
              </a:rPr>
              <a:t>Jan 2019</a:t>
            </a:r>
          </a:p>
          <a:p>
            <a:pPr algn="ctr"/>
            <a:r>
              <a:rPr lang="en-GB" sz="1200" b="1" dirty="0" smtClean="0">
                <a:latin typeface="Comic Sans MS" panose="030F0702030302020204" pitchFamily="66" charset="0"/>
              </a:rPr>
              <a:t>1HR Q20</a:t>
            </a:r>
            <a:endParaRPr lang="en-GB" sz="1200" b="1" dirty="0">
              <a:latin typeface="Comic Sans MS" panose="030F0702030302020204" pitchFamily="66" charset="0"/>
            </a:endParaRPr>
          </a:p>
        </p:txBody>
      </p:sp>
      <p:sp>
        <p:nvSpPr>
          <p:cNvPr id="23" name="Rectangle 22">
            <a:hlinkClick r:id="rId11" action="ppaction://hlinksldjump"/>
          </p:cNvPr>
          <p:cNvSpPr/>
          <p:nvPr/>
        </p:nvSpPr>
        <p:spPr>
          <a:xfrm>
            <a:off x="4824136" y="1268760"/>
            <a:ext cx="972000" cy="468000"/>
          </a:xfrm>
          <a:prstGeom prst="rect">
            <a:avLst/>
          </a:pr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200" b="1" dirty="0" smtClean="0">
                <a:latin typeface="Comic Sans MS" panose="030F0702030302020204" pitchFamily="66" charset="0"/>
              </a:rPr>
              <a:t>Jan 2019</a:t>
            </a:r>
          </a:p>
          <a:p>
            <a:pPr algn="ctr"/>
            <a:r>
              <a:rPr lang="en-GB" sz="1200" b="1" dirty="0" smtClean="0">
                <a:latin typeface="Comic Sans MS" panose="030F0702030302020204" pitchFamily="66" charset="0"/>
              </a:rPr>
              <a:t>2HR Q7</a:t>
            </a:r>
            <a:endParaRPr lang="en-GB" sz="1200" b="1" dirty="0">
              <a:latin typeface="Comic Sans MS" panose="030F0702030302020204" pitchFamily="66" charset="0"/>
            </a:endParaRPr>
          </a:p>
        </p:txBody>
      </p:sp>
      <p:sp>
        <p:nvSpPr>
          <p:cNvPr id="24" name="Rectangle 23">
            <a:hlinkClick r:id="rId12" action="ppaction://hlinksldjump"/>
          </p:cNvPr>
          <p:cNvSpPr/>
          <p:nvPr/>
        </p:nvSpPr>
        <p:spPr>
          <a:xfrm>
            <a:off x="7920956" y="51036"/>
            <a:ext cx="1152000" cy="504000"/>
          </a:xfrm>
          <a:prstGeom prst="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Old Spec Q’s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25" name="Rectangle 24">
            <a:hlinkClick r:id="rId13" action="ppaction://hlinksldjump"/>
          </p:cNvPr>
          <p:cNvSpPr/>
          <p:nvPr/>
        </p:nvSpPr>
        <p:spPr>
          <a:xfrm>
            <a:off x="4824136" y="1808872"/>
            <a:ext cx="972000" cy="468000"/>
          </a:xfrm>
          <a:prstGeom prst="rect">
            <a:avLst/>
          </a:pr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200" b="1" dirty="0" smtClean="0">
                <a:latin typeface="Comic Sans MS" panose="030F0702030302020204" pitchFamily="66" charset="0"/>
              </a:rPr>
              <a:t>June 2019</a:t>
            </a:r>
          </a:p>
          <a:p>
            <a:pPr algn="ctr"/>
            <a:r>
              <a:rPr lang="en-GB" sz="1200" b="1" dirty="0" smtClean="0">
                <a:latin typeface="Comic Sans MS" panose="030F0702030302020204" pitchFamily="66" charset="0"/>
              </a:rPr>
              <a:t>2H Q12</a:t>
            </a:r>
            <a:endParaRPr lang="en-GB" sz="1200" b="1" dirty="0">
              <a:latin typeface="Comic Sans MS" panose="030F0702030302020204" pitchFamily="66" charset="0"/>
            </a:endParaRPr>
          </a:p>
        </p:txBody>
      </p:sp>
      <p:sp>
        <p:nvSpPr>
          <p:cNvPr id="26" name="Rectangle 25">
            <a:hlinkClick r:id="rId14" action="ppaction://hlinksldjump"/>
          </p:cNvPr>
          <p:cNvSpPr/>
          <p:nvPr/>
        </p:nvSpPr>
        <p:spPr>
          <a:xfrm>
            <a:off x="4824136" y="2348880"/>
            <a:ext cx="972000" cy="468000"/>
          </a:xfrm>
          <a:prstGeom prst="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200" b="1" dirty="0" smtClean="0">
                <a:latin typeface="Comic Sans MS" panose="030F0702030302020204" pitchFamily="66" charset="0"/>
              </a:rPr>
              <a:t>June 2019</a:t>
            </a:r>
          </a:p>
          <a:p>
            <a:pPr algn="ctr"/>
            <a:r>
              <a:rPr lang="en-GB" sz="1200" b="1" dirty="0" smtClean="0">
                <a:latin typeface="Comic Sans MS" panose="030F0702030302020204" pitchFamily="66" charset="0"/>
              </a:rPr>
              <a:t>2H Q21</a:t>
            </a:r>
            <a:endParaRPr lang="en-GB" sz="1200" b="1" dirty="0"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515754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520" y="3650094"/>
            <a:ext cx="8640960" cy="3019266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1520" y="404664"/>
            <a:ext cx="8640960" cy="4799902"/>
          </a:xfrm>
          <a:prstGeom prst="rect">
            <a:avLst/>
          </a:prstGeom>
        </p:spPr>
      </p:pic>
      <p:pic>
        <p:nvPicPr>
          <p:cNvPr id="8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07504" y="5903486"/>
            <a:ext cx="1296144" cy="861935"/>
          </a:xfrm>
          <a:prstGeom prst="rect">
            <a:avLst/>
          </a:prstGeom>
          <a:noFill/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51520" y="5214106"/>
            <a:ext cx="8640960" cy="519150"/>
          </a:xfrm>
          <a:prstGeom prst="rect">
            <a:avLst/>
          </a:prstGeom>
        </p:spPr>
      </p:pic>
      <p:sp>
        <p:nvSpPr>
          <p:cNvPr id="18" name="Rectangle 17">
            <a:hlinkClick r:id="rId6" action="ppaction://hlinksldjump"/>
          </p:cNvPr>
          <p:cNvSpPr/>
          <p:nvPr/>
        </p:nvSpPr>
        <p:spPr>
          <a:xfrm>
            <a:off x="2195736" y="35483"/>
            <a:ext cx="1872208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Basic Trigonometry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23" name="Rectangle 22">
            <a:hlinkClick r:id="rId7" action="ppaction://hlinksldjump"/>
          </p:cNvPr>
          <p:cNvSpPr/>
          <p:nvPr/>
        </p:nvSpPr>
        <p:spPr>
          <a:xfrm>
            <a:off x="4644008" y="35482"/>
            <a:ext cx="1944216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June 2018 2H Q19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cxnSp>
        <p:nvCxnSpPr>
          <p:cNvPr id="24" name="Straight Arrow Connector 23"/>
          <p:cNvCxnSpPr>
            <a:stCxn id="18" idx="3"/>
            <a:endCxn id="23" idx="1"/>
          </p:cNvCxnSpPr>
          <p:nvPr/>
        </p:nvCxnSpPr>
        <p:spPr>
          <a:xfrm flipV="1">
            <a:off x="4067944" y="184069"/>
            <a:ext cx="576064" cy="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164647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522" y="1988840"/>
            <a:ext cx="8640956" cy="1562792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251521" y="1988840"/>
            <a:ext cx="8640958" cy="15627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A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pic>
        <p:nvPicPr>
          <p:cNvPr id="7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36512" y="5735569"/>
            <a:ext cx="1197768" cy="1197768"/>
          </a:xfrm>
          <a:prstGeom prst="rect">
            <a:avLst/>
          </a:prstGeom>
          <a:noFill/>
        </p:spPr>
      </p:pic>
      <p:sp>
        <p:nvSpPr>
          <p:cNvPr id="13" name="Rectangle 12">
            <a:hlinkClick r:id="rId4" action="ppaction://hlinksldjump"/>
          </p:cNvPr>
          <p:cNvSpPr/>
          <p:nvPr/>
        </p:nvSpPr>
        <p:spPr>
          <a:xfrm>
            <a:off x="2195736" y="35483"/>
            <a:ext cx="1872208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Basic Trigonometry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15" name="Rectangle 14">
            <a:hlinkClick r:id="rId5" action="ppaction://hlinksldjump"/>
          </p:cNvPr>
          <p:cNvSpPr/>
          <p:nvPr/>
        </p:nvSpPr>
        <p:spPr>
          <a:xfrm>
            <a:off x="4644008" y="35482"/>
            <a:ext cx="2160240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May 2013 3HR Q11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cxnSp>
        <p:nvCxnSpPr>
          <p:cNvPr id="20" name="Straight Arrow Connector 19"/>
          <p:cNvCxnSpPr>
            <a:stCxn id="13" idx="3"/>
            <a:endCxn id="15" idx="1"/>
          </p:cNvCxnSpPr>
          <p:nvPr/>
        </p:nvCxnSpPr>
        <p:spPr>
          <a:xfrm flipV="1">
            <a:off x="4067944" y="184069"/>
            <a:ext cx="576064" cy="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341219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3529" y="3356992"/>
            <a:ext cx="8496942" cy="333346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3528" y="432366"/>
            <a:ext cx="8496944" cy="4652818"/>
          </a:xfrm>
          <a:prstGeom prst="rect">
            <a:avLst/>
          </a:prstGeom>
        </p:spPr>
      </p:pic>
      <p:pic>
        <p:nvPicPr>
          <p:cNvPr id="7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07504" y="5903486"/>
            <a:ext cx="1296144" cy="861935"/>
          </a:xfrm>
          <a:prstGeom prst="rect">
            <a:avLst/>
          </a:prstGeom>
          <a:noFill/>
        </p:spPr>
      </p:pic>
      <p:sp>
        <p:nvSpPr>
          <p:cNvPr id="17" name="Rectangle 16">
            <a:hlinkClick r:id="rId5" action="ppaction://hlinksldjump"/>
          </p:cNvPr>
          <p:cNvSpPr/>
          <p:nvPr/>
        </p:nvSpPr>
        <p:spPr>
          <a:xfrm>
            <a:off x="2195736" y="35483"/>
            <a:ext cx="1872208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Basic Trigonometry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19" name="Rectangle 18">
            <a:hlinkClick r:id="rId6" action="ppaction://hlinksldjump"/>
          </p:cNvPr>
          <p:cNvSpPr/>
          <p:nvPr/>
        </p:nvSpPr>
        <p:spPr>
          <a:xfrm>
            <a:off x="4644008" y="35482"/>
            <a:ext cx="2160240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May 2013 3HR Q24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cxnSp>
        <p:nvCxnSpPr>
          <p:cNvPr id="23" name="Straight Arrow Connector 22"/>
          <p:cNvCxnSpPr>
            <a:stCxn id="17" idx="3"/>
            <a:endCxn id="19" idx="1"/>
          </p:cNvCxnSpPr>
          <p:nvPr/>
        </p:nvCxnSpPr>
        <p:spPr>
          <a:xfrm flipV="1">
            <a:off x="4067944" y="184069"/>
            <a:ext cx="576064" cy="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745767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521" y="1412776"/>
            <a:ext cx="8640958" cy="3157504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251521" y="1412775"/>
            <a:ext cx="8640958" cy="315750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A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pic>
        <p:nvPicPr>
          <p:cNvPr id="7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36512" y="5735569"/>
            <a:ext cx="1197768" cy="1197768"/>
          </a:xfrm>
          <a:prstGeom prst="rect">
            <a:avLst/>
          </a:prstGeom>
          <a:noFill/>
        </p:spPr>
      </p:pic>
      <p:sp>
        <p:nvSpPr>
          <p:cNvPr id="16" name="Rectangle 15">
            <a:hlinkClick r:id="rId4" action="ppaction://hlinksldjump"/>
          </p:cNvPr>
          <p:cNvSpPr/>
          <p:nvPr/>
        </p:nvSpPr>
        <p:spPr>
          <a:xfrm>
            <a:off x="2195736" y="35483"/>
            <a:ext cx="1872208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Basic Trigonometry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18" name="Rectangle 17">
            <a:hlinkClick r:id="rId5" action="ppaction://hlinksldjump"/>
          </p:cNvPr>
          <p:cNvSpPr/>
          <p:nvPr/>
        </p:nvSpPr>
        <p:spPr>
          <a:xfrm>
            <a:off x="4644008" y="35482"/>
            <a:ext cx="2160240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May 2013 3HR Q24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cxnSp>
        <p:nvCxnSpPr>
          <p:cNvPr id="19" name="Straight Arrow Connector 18"/>
          <p:cNvCxnSpPr>
            <a:stCxn id="16" idx="3"/>
            <a:endCxn id="18" idx="1"/>
          </p:cNvCxnSpPr>
          <p:nvPr/>
        </p:nvCxnSpPr>
        <p:spPr>
          <a:xfrm flipV="1">
            <a:off x="4067944" y="184069"/>
            <a:ext cx="576064" cy="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222153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521" y="2949972"/>
            <a:ext cx="8640958" cy="3143324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1521" y="476672"/>
            <a:ext cx="8640958" cy="2480812"/>
          </a:xfrm>
          <a:prstGeom prst="rect">
            <a:avLst/>
          </a:prstGeom>
        </p:spPr>
      </p:pic>
      <p:pic>
        <p:nvPicPr>
          <p:cNvPr id="7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07504" y="5903486"/>
            <a:ext cx="1296144" cy="861935"/>
          </a:xfrm>
          <a:prstGeom prst="rect">
            <a:avLst/>
          </a:prstGeom>
          <a:noFill/>
        </p:spPr>
      </p:pic>
      <p:sp>
        <p:nvSpPr>
          <p:cNvPr id="17" name="Rectangle 16">
            <a:hlinkClick r:id="rId5" action="ppaction://hlinksldjump"/>
          </p:cNvPr>
          <p:cNvSpPr/>
          <p:nvPr/>
        </p:nvSpPr>
        <p:spPr>
          <a:xfrm>
            <a:off x="2195736" y="35483"/>
            <a:ext cx="1872208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Basic Trigonometry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19" name="Rectangle 18">
            <a:hlinkClick r:id="rId6" action="ppaction://hlinksldjump"/>
          </p:cNvPr>
          <p:cNvSpPr/>
          <p:nvPr/>
        </p:nvSpPr>
        <p:spPr>
          <a:xfrm>
            <a:off x="4644008" y="35482"/>
            <a:ext cx="2160240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Jan 2014 3H Q3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cxnSp>
        <p:nvCxnSpPr>
          <p:cNvPr id="23" name="Straight Arrow Connector 22"/>
          <p:cNvCxnSpPr>
            <a:stCxn id="17" idx="3"/>
            <a:endCxn id="19" idx="1"/>
          </p:cNvCxnSpPr>
          <p:nvPr/>
        </p:nvCxnSpPr>
        <p:spPr>
          <a:xfrm flipV="1">
            <a:off x="4067944" y="184069"/>
            <a:ext cx="576064" cy="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680257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522" y="1804080"/>
            <a:ext cx="8640956" cy="2417008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251521" y="1804079"/>
            <a:ext cx="8640958" cy="241700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A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pic>
        <p:nvPicPr>
          <p:cNvPr id="7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36512" y="5735569"/>
            <a:ext cx="1197768" cy="1197768"/>
          </a:xfrm>
          <a:prstGeom prst="rect">
            <a:avLst/>
          </a:prstGeom>
          <a:noFill/>
        </p:spPr>
      </p:pic>
      <p:sp>
        <p:nvSpPr>
          <p:cNvPr id="13" name="Rectangle 12">
            <a:hlinkClick r:id="rId4" action="ppaction://hlinksldjump"/>
          </p:cNvPr>
          <p:cNvSpPr/>
          <p:nvPr/>
        </p:nvSpPr>
        <p:spPr>
          <a:xfrm>
            <a:off x="2195736" y="35483"/>
            <a:ext cx="1872208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Basic Trigonometry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15" name="Rectangle 14">
            <a:hlinkClick r:id="rId5" action="ppaction://hlinksldjump"/>
          </p:cNvPr>
          <p:cNvSpPr/>
          <p:nvPr/>
        </p:nvSpPr>
        <p:spPr>
          <a:xfrm>
            <a:off x="4644008" y="35482"/>
            <a:ext cx="2160240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Jan 2014 3H Q3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cxnSp>
        <p:nvCxnSpPr>
          <p:cNvPr id="20" name="Straight Arrow Connector 19"/>
          <p:cNvCxnSpPr>
            <a:stCxn id="13" idx="3"/>
            <a:endCxn id="15" idx="1"/>
          </p:cNvCxnSpPr>
          <p:nvPr/>
        </p:nvCxnSpPr>
        <p:spPr>
          <a:xfrm flipV="1">
            <a:off x="4067944" y="184069"/>
            <a:ext cx="576064" cy="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923649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3528" y="4104540"/>
            <a:ext cx="8496944" cy="2492812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3528" y="435202"/>
            <a:ext cx="8496944" cy="4001910"/>
          </a:xfrm>
          <a:prstGeom prst="rect">
            <a:avLst/>
          </a:prstGeom>
        </p:spPr>
      </p:pic>
      <p:pic>
        <p:nvPicPr>
          <p:cNvPr id="16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07504" y="5903486"/>
            <a:ext cx="1296144" cy="861935"/>
          </a:xfrm>
          <a:prstGeom prst="rect">
            <a:avLst/>
          </a:prstGeom>
          <a:noFill/>
        </p:spPr>
      </p:pic>
      <p:sp>
        <p:nvSpPr>
          <p:cNvPr id="20" name="Rectangle 19">
            <a:hlinkClick r:id="rId5" action="ppaction://hlinksldjump"/>
          </p:cNvPr>
          <p:cNvSpPr/>
          <p:nvPr/>
        </p:nvSpPr>
        <p:spPr>
          <a:xfrm>
            <a:off x="2195736" y="35483"/>
            <a:ext cx="1872208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Basic Trigonometry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22" name="Rectangle 21">
            <a:hlinkClick r:id="rId6" action="ppaction://hlinksldjump"/>
          </p:cNvPr>
          <p:cNvSpPr/>
          <p:nvPr/>
        </p:nvSpPr>
        <p:spPr>
          <a:xfrm>
            <a:off x="4644008" y="35482"/>
            <a:ext cx="2160240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Jan 2014 3H Q15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cxnSp>
        <p:nvCxnSpPr>
          <p:cNvPr id="23" name="Straight Arrow Connector 22"/>
          <p:cNvCxnSpPr>
            <a:stCxn id="20" idx="3"/>
            <a:endCxn id="22" idx="1"/>
          </p:cNvCxnSpPr>
          <p:nvPr/>
        </p:nvCxnSpPr>
        <p:spPr>
          <a:xfrm flipV="1">
            <a:off x="4067944" y="184069"/>
            <a:ext cx="576064" cy="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843794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9512" y="1988840"/>
            <a:ext cx="8784976" cy="1632386"/>
          </a:xfrm>
          <a:prstGeom prst="rect">
            <a:avLst/>
          </a:prstGeom>
        </p:spPr>
      </p:pic>
      <p:pic>
        <p:nvPicPr>
          <p:cNvPr id="12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36512" y="5735569"/>
            <a:ext cx="1197768" cy="1197768"/>
          </a:xfrm>
          <a:prstGeom prst="rect">
            <a:avLst/>
          </a:prstGeom>
          <a:noFill/>
        </p:spPr>
      </p:pic>
      <p:sp>
        <p:nvSpPr>
          <p:cNvPr id="23" name="Rectangle 22"/>
          <p:cNvSpPr/>
          <p:nvPr/>
        </p:nvSpPr>
        <p:spPr>
          <a:xfrm>
            <a:off x="179512" y="1988841"/>
            <a:ext cx="8784973" cy="163238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A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15" name="Rectangle 14">
            <a:hlinkClick r:id="rId4" action="ppaction://hlinksldjump"/>
          </p:cNvPr>
          <p:cNvSpPr/>
          <p:nvPr/>
        </p:nvSpPr>
        <p:spPr>
          <a:xfrm>
            <a:off x="2195736" y="35483"/>
            <a:ext cx="1872208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Basic Trigonometry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19" name="Rectangle 18">
            <a:hlinkClick r:id="rId5" action="ppaction://hlinksldjump"/>
          </p:cNvPr>
          <p:cNvSpPr/>
          <p:nvPr/>
        </p:nvSpPr>
        <p:spPr>
          <a:xfrm>
            <a:off x="4644008" y="35482"/>
            <a:ext cx="2160240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Jan 2014 3H Q15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cxnSp>
        <p:nvCxnSpPr>
          <p:cNvPr id="21" name="Straight Arrow Connector 20"/>
          <p:cNvCxnSpPr>
            <a:stCxn id="15" idx="3"/>
            <a:endCxn id="19" idx="1"/>
          </p:cNvCxnSpPr>
          <p:nvPr/>
        </p:nvCxnSpPr>
        <p:spPr>
          <a:xfrm flipV="1">
            <a:off x="4067944" y="184069"/>
            <a:ext cx="576064" cy="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205679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</p:childTnLst>
        </p:cTn>
      </p:par>
    </p:tnLst>
    <p:bldLst>
      <p:bldP spid="23" grpId="0" animBg="1"/>
    </p:bldLst>
  </p:timing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520" y="2139368"/>
            <a:ext cx="8640960" cy="452999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1520" y="404664"/>
            <a:ext cx="8640960" cy="4449664"/>
          </a:xfrm>
          <a:prstGeom prst="rect">
            <a:avLst/>
          </a:prstGeom>
        </p:spPr>
      </p:pic>
      <p:pic>
        <p:nvPicPr>
          <p:cNvPr id="16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07504" y="5903486"/>
            <a:ext cx="1296144" cy="861935"/>
          </a:xfrm>
          <a:prstGeom prst="rect">
            <a:avLst/>
          </a:prstGeom>
          <a:noFill/>
        </p:spPr>
      </p:pic>
      <p:sp>
        <p:nvSpPr>
          <p:cNvPr id="19" name="Rectangle 18">
            <a:hlinkClick r:id="rId5" action="ppaction://hlinksldjump"/>
          </p:cNvPr>
          <p:cNvSpPr/>
          <p:nvPr/>
        </p:nvSpPr>
        <p:spPr>
          <a:xfrm>
            <a:off x="2195736" y="35483"/>
            <a:ext cx="1872208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Basic Trigonometry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21" name="Rectangle 20">
            <a:hlinkClick r:id="rId6" action="ppaction://hlinksldjump"/>
          </p:cNvPr>
          <p:cNvSpPr/>
          <p:nvPr/>
        </p:nvSpPr>
        <p:spPr>
          <a:xfrm>
            <a:off x="4644008" y="35482"/>
            <a:ext cx="2160240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Jan 2014 3HR Q17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cxnSp>
        <p:nvCxnSpPr>
          <p:cNvPr id="22" name="Straight Arrow Connector 21"/>
          <p:cNvCxnSpPr>
            <a:stCxn id="19" idx="3"/>
            <a:endCxn id="21" idx="1"/>
          </p:cNvCxnSpPr>
          <p:nvPr/>
        </p:nvCxnSpPr>
        <p:spPr>
          <a:xfrm flipV="1">
            <a:off x="4067944" y="184069"/>
            <a:ext cx="576064" cy="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141118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9512" y="2276872"/>
            <a:ext cx="8784976" cy="1727174"/>
          </a:xfrm>
          <a:prstGeom prst="rect">
            <a:avLst/>
          </a:prstGeom>
        </p:spPr>
      </p:pic>
      <p:pic>
        <p:nvPicPr>
          <p:cNvPr id="12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36512" y="5735569"/>
            <a:ext cx="1197768" cy="1197768"/>
          </a:xfrm>
          <a:prstGeom prst="rect">
            <a:avLst/>
          </a:prstGeom>
          <a:noFill/>
        </p:spPr>
      </p:pic>
      <p:sp>
        <p:nvSpPr>
          <p:cNvPr id="23" name="Rectangle 22"/>
          <p:cNvSpPr/>
          <p:nvPr/>
        </p:nvSpPr>
        <p:spPr>
          <a:xfrm>
            <a:off x="179512" y="2276872"/>
            <a:ext cx="8784973" cy="172717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A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14" name="Rectangle 13">
            <a:hlinkClick r:id="rId4" action="ppaction://hlinksldjump"/>
          </p:cNvPr>
          <p:cNvSpPr/>
          <p:nvPr/>
        </p:nvSpPr>
        <p:spPr>
          <a:xfrm>
            <a:off x="2195736" y="35483"/>
            <a:ext cx="1872208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Basic Trigonometry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18" name="Rectangle 17">
            <a:hlinkClick r:id="rId5" action="ppaction://hlinksldjump"/>
          </p:cNvPr>
          <p:cNvSpPr/>
          <p:nvPr/>
        </p:nvSpPr>
        <p:spPr>
          <a:xfrm>
            <a:off x="4644008" y="35482"/>
            <a:ext cx="2160240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Jan 2014 3HR Q17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cxnSp>
        <p:nvCxnSpPr>
          <p:cNvPr id="19" name="Straight Arrow Connector 18"/>
          <p:cNvCxnSpPr>
            <a:stCxn id="14" idx="3"/>
            <a:endCxn id="18" idx="1"/>
          </p:cNvCxnSpPr>
          <p:nvPr/>
        </p:nvCxnSpPr>
        <p:spPr>
          <a:xfrm flipV="1">
            <a:off x="4067944" y="184069"/>
            <a:ext cx="576064" cy="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547262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</p:childTnLst>
        </p:cTn>
      </p:par>
    </p:tnLst>
    <p:bldLst>
      <p:bldP spid="23" grpId="0" animBg="1"/>
    </p:bldLst>
  </p:timing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3528" y="3653316"/>
            <a:ext cx="8496944" cy="3016044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3528" y="332656"/>
            <a:ext cx="8496944" cy="5185958"/>
          </a:xfrm>
          <a:prstGeom prst="rect">
            <a:avLst/>
          </a:prstGeom>
        </p:spPr>
      </p:pic>
      <p:pic>
        <p:nvPicPr>
          <p:cNvPr id="16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07504" y="5903486"/>
            <a:ext cx="1296144" cy="861935"/>
          </a:xfrm>
          <a:prstGeom prst="rect">
            <a:avLst/>
          </a:prstGeom>
          <a:noFill/>
        </p:spPr>
      </p:pic>
      <p:sp>
        <p:nvSpPr>
          <p:cNvPr id="19" name="Rectangle 18">
            <a:hlinkClick r:id="rId5" action="ppaction://hlinksldjump"/>
          </p:cNvPr>
          <p:cNvSpPr/>
          <p:nvPr/>
        </p:nvSpPr>
        <p:spPr>
          <a:xfrm>
            <a:off x="2195736" y="35483"/>
            <a:ext cx="1872208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Basic Trigonometry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21" name="Rectangle 20">
            <a:hlinkClick r:id="rId6" action="ppaction://hlinksldjump"/>
          </p:cNvPr>
          <p:cNvSpPr/>
          <p:nvPr/>
        </p:nvSpPr>
        <p:spPr>
          <a:xfrm>
            <a:off x="4644008" y="35482"/>
            <a:ext cx="2160240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Jan 2014 3HR Q21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cxnSp>
        <p:nvCxnSpPr>
          <p:cNvPr id="22" name="Straight Arrow Connector 21"/>
          <p:cNvCxnSpPr>
            <a:stCxn id="19" idx="3"/>
            <a:endCxn id="21" idx="1"/>
          </p:cNvCxnSpPr>
          <p:nvPr/>
        </p:nvCxnSpPr>
        <p:spPr>
          <a:xfrm flipV="1">
            <a:off x="4067944" y="184069"/>
            <a:ext cx="576064" cy="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912084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521" y="1556792"/>
            <a:ext cx="8640958" cy="2486132"/>
          </a:xfrm>
          <a:prstGeom prst="rect">
            <a:avLst/>
          </a:prstGeom>
        </p:spPr>
      </p:pic>
      <p:sp>
        <p:nvSpPr>
          <p:cNvPr id="22" name="Rectangle 21"/>
          <p:cNvSpPr/>
          <p:nvPr/>
        </p:nvSpPr>
        <p:spPr>
          <a:xfrm>
            <a:off x="251519" y="1556791"/>
            <a:ext cx="8640959" cy="248613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A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pic>
        <p:nvPicPr>
          <p:cNvPr id="6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36512" y="5735569"/>
            <a:ext cx="1197768" cy="1197768"/>
          </a:xfrm>
          <a:prstGeom prst="rect">
            <a:avLst/>
          </a:prstGeom>
          <a:noFill/>
        </p:spPr>
      </p:pic>
      <p:sp>
        <p:nvSpPr>
          <p:cNvPr id="17" name="Rectangle 16">
            <a:hlinkClick r:id="rId4" action="ppaction://hlinksldjump"/>
          </p:cNvPr>
          <p:cNvSpPr/>
          <p:nvPr/>
        </p:nvSpPr>
        <p:spPr>
          <a:xfrm>
            <a:off x="2195736" y="35483"/>
            <a:ext cx="1872208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Basic Trigonometry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19" name="Rectangle 18">
            <a:hlinkClick r:id="rId5" action="ppaction://hlinksldjump"/>
          </p:cNvPr>
          <p:cNvSpPr/>
          <p:nvPr/>
        </p:nvSpPr>
        <p:spPr>
          <a:xfrm>
            <a:off x="4644008" y="35482"/>
            <a:ext cx="1944216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June 2018 2H Q19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cxnSp>
        <p:nvCxnSpPr>
          <p:cNvPr id="20" name="Straight Arrow Connector 19"/>
          <p:cNvCxnSpPr>
            <a:stCxn id="17" idx="3"/>
            <a:endCxn id="19" idx="1"/>
          </p:cNvCxnSpPr>
          <p:nvPr/>
        </p:nvCxnSpPr>
        <p:spPr>
          <a:xfrm flipV="1">
            <a:off x="4067944" y="184069"/>
            <a:ext cx="576064" cy="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367020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</p:childTnLst>
        </p:cTn>
      </p:par>
    </p:tnLst>
    <p:bldLst>
      <p:bldP spid="22" grpId="0" animBg="1"/>
    </p:bldLst>
  </p:timing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9512" y="1655505"/>
            <a:ext cx="8784976" cy="2763466"/>
          </a:xfrm>
          <a:prstGeom prst="rect">
            <a:avLst/>
          </a:prstGeom>
        </p:spPr>
      </p:pic>
      <p:pic>
        <p:nvPicPr>
          <p:cNvPr id="12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36512" y="5735569"/>
            <a:ext cx="1197768" cy="1197768"/>
          </a:xfrm>
          <a:prstGeom prst="rect">
            <a:avLst/>
          </a:prstGeom>
          <a:noFill/>
        </p:spPr>
      </p:pic>
      <p:sp>
        <p:nvSpPr>
          <p:cNvPr id="23" name="Rectangle 22"/>
          <p:cNvSpPr/>
          <p:nvPr/>
        </p:nvSpPr>
        <p:spPr>
          <a:xfrm>
            <a:off x="179512" y="1649254"/>
            <a:ext cx="8784973" cy="276971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A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16" name="Rectangle 15">
            <a:hlinkClick r:id="rId4" action="ppaction://hlinksldjump"/>
          </p:cNvPr>
          <p:cNvSpPr/>
          <p:nvPr/>
        </p:nvSpPr>
        <p:spPr>
          <a:xfrm>
            <a:off x="2195736" y="35483"/>
            <a:ext cx="1872208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Basic Trigonometry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20" name="Rectangle 19">
            <a:hlinkClick r:id="rId5" action="ppaction://hlinksldjump"/>
          </p:cNvPr>
          <p:cNvSpPr/>
          <p:nvPr/>
        </p:nvSpPr>
        <p:spPr>
          <a:xfrm>
            <a:off x="4644008" y="35482"/>
            <a:ext cx="2160240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Jan 2014 3HR Q21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cxnSp>
        <p:nvCxnSpPr>
          <p:cNvPr id="21" name="Straight Arrow Connector 20"/>
          <p:cNvCxnSpPr>
            <a:stCxn id="16" idx="3"/>
            <a:endCxn id="20" idx="1"/>
          </p:cNvCxnSpPr>
          <p:nvPr/>
        </p:nvCxnSpPr>
        <p:spPr>
          <a:xfrm flipV="1">
            <a:off x="4067944" y="184069"/>
            <a:ext cx="576064" cy="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168523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</p:childTnLst>
        </p:cTn>
      </p:par>
    </p:tnLst>
    <p:bldLst>
      <p:bldP spid="23" grpId="0" animBg="1"/>
    </p:bldLst>
  </p:timing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7546" y="4102600"/>
            <a:ext cx="8208908" cy="2638768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7545" y="3933056"/>
            <a:ext cx="8208910" cy="177534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7545" y="406346"/>
            <a:ext cx="8208910" cy="3526710"/>
          </a:xfrm>
          <a:prstGeom prst="rect">
            <a:avLst/>
          </a:prstGeom>
        </p:spPr>
      </p:pic>
      <p:pic>
        <p:nvPicPr>
          <p:cNvPr id="16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07504" y="5903486"/>
            <a:ext cx="1296144" cy="861935"/>
          </a:xfrm>
          <a:prstGeom prst="rect">
            <a:avLst/>
          </a:prstGeom>
          <a:noFill/>
        </p:spPr>
      </p:pic>
      <p:sp>
        <p:nvSpPr>
          <p:cNvPr id="19" name="Rectangle 18">
            <a:hlinkClick r:id="rId6" action="ppaction://hlinksldjump"/>
          </p:cNvPr>
          <p:cNvSpPr/>
          <p:nvPr/>
        </p:nvSpPr>
        <p:spPr>
          <a:xfrm>
            <a:off x="2195736" y="35483"/>
            <a:ext cx="1872208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Basic Trigonometry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21" name="Rectangle 20">
            <a:hlinkClick r:id="rId7" action="ppaction://hlinksldjump"/>
          </p:cNvPr>
          <p:cNvSpPr/>
          <p:nvPr/>
        </p:nvSpPr>
        <p:spPr>
          <a:xfrm>
            <a:off x="4644008" y="35482"/>
            <a:ext cx="2160240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Jan 2014 4HR Q21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cxnSp>
        <p:nvCxnSpPr>
          <p:cNvPr id="22" name="Straight Arrow Connector 21"/>
          <p:cNvCxnSpPr>
            <a:stCxn id="19" idx="3"/>
            <a:endCxn id="21" idx="1"/>
          </p:cNvCxnSpPr>
          <p:nvPr/>
        </p:nvCxnSpPr>
        <p:spPr>
          <a:xfrm flipV="1">
            <a:off x="4067944" y="184069"/>
            <a:ext cx="576064" cy="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507012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9512" y="2276872"/>
            <a:ext cx="8784976" cy="1462358"/>
          </a:xfrm>
          <a:prstGeom prst="rect">
            <a:avLst/>
          </a:prstGeom>
        </p:spPr>
      </p:pic>
      <p:pic>
        <p:nvPicPr>
          <p:cNvPr id="12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36512" y="5735569"/>
            <a:ext cx="1197768" cy="1197768"/>
          </a:xfrm>
          <a:prstGeom prst="rect">
            <a:avLst/>
          </a:prstGeom>
          <a:noFill/>
        </p:spPr>
      </p:pic>
      <p:sp>
        <p:nvSpPr>
          <p:cNvPr id="23" name="Rectangle 22"/>
          <p:cNvSpPr/>
          <p:nvPr/>
        </p:nvSpPr>
        <p:spPr>
          <a:xfrm>
            <a:off x="179512" y="2276872"/>
            <a:ext cx="8784973" cy="146235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A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14" name="Rectangle 13">
            <a:hlinkClick r:id="rId4" action="ppaction://hlinksldjump"/>
          </p:cNvPr>
          <p:cNvSpPr/>
          <p:nvPr/>
        </p:nvSpPr>
        <p:spPr>
          <a:xfrm>
            <a:off x="2195736" y="35483"/>
            <a:ext cx="1872208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Basic Trigonometry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18" name="Rectangle 17">
            <a:hlinkClick r:id="rId5" action="ppaction://hlinksldjump"/>
          </p:cNvPr>
          <p:cNvSpPr/>
          <p:nvPr/>
        </p:nvSpPr>
        <p:spPr>
          <a:xfrm>
            <a:off x="4644008" y="35482"/>
            <a:ext cx="2160240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Jan 2014 4HR Q21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cxnSp>
        <p:nvCxnSpPr>
          <p:cNvPr id="19" name="Straight Arrow Connector 18"/>
          <p:cNvCxnSpPr>
            <a:stCxn id="14" idx="3"/>
            <a:endCxn id="18" idx="1"/>
          </p:cNvCxnSpPr>
          <p:nvPr/>
        </p:nvCxnSpPr>
        <p:spPr>
          <a:xfrm flipV="1">
            <a:off x="4067944" y="184069"/>
            <a:ext cx="576064" cy="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878069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</p:childTnLst>
        </p:cTn>
      </p:par>
    </p:tnLst>
    <p:bldLst>
      <p:bldP spid="23" grpId="0" animBg="1"/>
    </p:bldLst>
  </p:timing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521" y="3425412"/>
            <a:ext cx="8640958" cy="3243948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1520" y="419296"/>
            <a:ext cx="8640960" cy="3153720"/>
          </a:xfrm>
          <a:prstGeom prst="rect">
            <a:avLst/>
          </a:prstGeom>
        </p:spPr>
      </p:pic>
      <p:pic>
        <p:nvPicPr>
          <p:cNvPr id="16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07504" y="5903486"/>
            <a:ext cx="1296144" cy="861935"/>
          </a:xfrm>
          <a:prstGeom prst="rect">
            <a:avLst/>
          </a:prstGeom>
          <a:noFill/>
        </p:spPr>
      </p:pic>
      <p:sp>
        <p:nvSpPr>
          <p:cNvPr id="19" name="Rectangle 18">
            <a:hlinkClick r:id="rId5" action="ppaction://hlinksldjump"/>
          </p:cNvPr>
          <p:cNvSpPr/>
          <p:nvPr/>
        </p:nvSpPr>
        <p:spPr>
          <a:xfrm>
            <a:off x="2195736" y="35483"/>
            <a:ext cx="1872208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Basic Trigonometry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21" name="Rectangle 20">
            <a:hlinkClick r:id="rId6" action="ppaction://hlinksldjump"/>
          </p:cNvPr>
          <p:cNvSpPr/>
          <p:nvPr/>
        </p:nvSpPr>
        <p:spPr>
          <a:xfrm>
            <a:off x="4644008" y="35482"/>
            <a:ext cx="2160240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May 2014 </a:t>
            </a:r>
            <a:r>
              <a:rPr lang="en-GB" sz="1400" b="1" dirty="0">
                <a:latin typeface="Comic Sans MS" panose="030F0702030302020204" pitchFamily="66" charset="0"/>
              </a:rPr>
              <a:t>3</a:t>
            </a:r>
            <a:r>
              <a:rPr lang="en-GB" sz="1400" b="1" dirty="0" smtClean="0">
                <a:latin typeface="Comic Sans MS" panose="030F0702030302020204" pitchFamily="66" charset="0"/>
              </a:rPr>
              <a:t>H Q5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cxnSp>
        <p:nvCxnSpPr>
          <p:cNvPr id="22" name="Straight Arrow Connector 21"/>
          <p:cNvCxnSpPr>
            <a:stCxn id="19" idx="3"/>
            <a:endCxn id="21" idx="1"/>
          </p:cNvCxnSpPr>
          <p:nvPr/>
        </p:nvCxnSpPr>
        <p:spPr>
          <a:xfrm flipV="1">
            <a:off x="4067944" y="184069"/>
            <a:ext cx="576064" cy="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399564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9512" y="2276872"/>
            <a:ext cx="8784976" cy="1240816"/>
          </a:xfrm>
          <a:prstGeom prst="rect">
            <a:avLst/>
          </a:prstGeom>
        </p:spPr>
      </p:pic>
      <p:pic>
        <p:nvPicPr>
          <p:cNvPr id="12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36512" y="5735569"/>
            <a:ext cx="1197768" cy="1197768"/>
          </a:xfrm>
          <a:prstGeom prst="rect">
            <a:avLst/>
          </a:prstGeom>
          <a:noFill/>
        </p:spPr>
      </p:pic>
      <p:sp>
        <p:nvSpPr>
          <p:cNvPr id="23" name="Rectangle 22"/>
          <p:cNvSpPr/>
          <p:nvPr/>
        </p:nvSpPr>
        <p:spPr>
          <a:xfrm>
            <a:off x="179512" y="2276871"/>
            <a:ext cx="8784973" cy="124081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A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16" name="Rectangle 15">
            <a:hlinkClick r:id="rId4" action="ppaction://hlinksldjump"/>
          </p:cNvPr>
          <p:cNvSpPr/>
          <p:nvPr/>
        </p:nvSpPr>
        <p:spPr>
          <a:xfrm>
            <a:off x="2195736" y="35483"/>
            <a:ext cx="1872208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Basic Trigonometry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20" name="Rectangle 19">
            <a:hlinkClick r:id="rId5" action="ppaction://hlinksldjump"/>
          </p:cNvPr>
          <p:cNvSpPr/>
          <p:nvPr/>
        </p:nvSpPr>
        <p:spPr>
          <a:xfrm>
            <a:off x="4644008" y="35482"/>
            <a:ext cx="2160240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May 2014 </a:t>
            </a:r>
            <a:r>
              <a:rPr lang="en-GB" sz="1400" b="1" dirty="0">
                <a:latin typeface="Comic Sans MS" panose="030F0702030302020204" pitchFamily="66" charset="0"/>
              </a:rPr>
              <a:t>3</a:t>
            </a:r>
            <a:r>
              <a:rPr lang="en-GB" sz="1400" b="1" dirty="0" smtClean="0">
                <a:latin typeface="Comic Sans MS" panose="030F0702030302020204" pitchFamily="66" charset="0"/>
              </a:rPr>
              <a:t>H Q5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cxnSp>
        <p:nvCxnSpPr>
          <p:cNvPr id="21" name="Straight Arrow Connector 20"/>
          <p:cNvCxnSpPr>
            <a:stCxn id="16" idx="3"/>
            <a:endCxn id="20" idx="1"/>
          </p:cNvCxnSpPr>
          <p:nvPr/>
        </p:nvCxnSpPr>
        <p:spPr>
          <a:xfrm flipV="1">
            <a:off x="4067944" y="184069"/>
            <a:ext cx="576064" cy="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394302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</p:childTnLst>
        </p:cTn>
      </p:par>
    </p:tnLst>
    <p:bldLst>
      <p:bldP spid="23" grpId="0" animBg="1"/>
    </p:bldLst>
  </p:timing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084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2778" y="3731094"/>
            <a:ext cx="8398444" cy="29382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608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2778" y="404664"/>
            <a:ext cx="8398444" cy="49489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07504" y="5903486"/>
            <a:ext cx="1296144" cy="861935"/>
          </a:xfrm>
          <a:prstGeom prst="rect">
            <a:avLst/>
          </a:prstGeom>
          <a:noFill/>
        </p:spPr>
      </p:pic>
      <p:sp>
        <p:nvSpPr>
          <p:cNvPr id="19" name="Rectangle 18">
            <a:hlinkClick r:id="rId5" action="ppaction://hlinksldjump"/>
          </p:cNvPr>
          <p:cNvSpPr/>
          <p:nvPr/>
        </p:nvSpPr>
        <p:spPr>
          <a:xfrm>
            <a:off x="2195736" y="35483"/>
            <a:ext cx="1872208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Basic Trigonometry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21" name="Rectangle 20">
            <a:hlinkClick r:id="rId6" action="ppaction://hlinksldjump"/>
          </p:cNvPr>
          <p:cNvSpPr/>
          <p:nvPr/>
        </p:nvSpPr>
        <p:spPr>
          <a:xfrm>
            <a:off x="4644008" y="35482"/>
            <a:ext cx="2160240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May 2014 4H Q23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cxnSp>
        <p:nvCxnSpPr>
          <p:cNvPr id="22" name="Straight Arrow Connector 21"/>
          <p:cNvCxnSpPr>
            <a:stCxn id="19" idx="3"/>
            <a:endCxn id="21" idx="1"/>
          </p:cNvCxnSpPr>
          <p:nvPr/>
        </p:nvCxnSpPr>
        <p:spPr>
          <a:xfrm flipV="1">
            <a:off x="4067944" y="184069"/>
            <a:ext cx="576064" cy="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026686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10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556792"/>
            <a:ext cx="8784976" cy="28858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36512" y="5735569"/>
            <a:ext cx="1197768" cy="1197768"/>
          </a:xfrm>
          <a:prstGeom prst="rect">
            <a:avLst/>
          </a:prstGeom>
          <a:noFill/>
        </p:spPr>
      </p:pic>
      <p:sp>
        <p:nvSpPr>
          <p:cNvPr id="23" name="Rectangle 22"/>
          <p:cNvSpPr/>
          <p:nvPr/>
        </p:nvSpPr>
        <p:spPr>
          <a:xfrm>
            <a:off x="179512" y="1556792"/>
            <a:ext cx="8784973" cy="288586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A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14" name="Rectangle 13">
            <a:hlinkClick r:id="rId4" action="ppaction://hlinksldjump"/>
          </p:cNvPr>
          <p:cNvSpPr/>
          <p:nvPr/>
        </p:nvSpPr>
        <p:spPr>
          <a:xfrm>
            <a:off x="2195736" y="35483"/>
            <a:ext cx="1872208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Basic Trigonometry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18" name="Rectangle 17">
            <a:hlinkClick r:id="rId5" action="ppaction://hlinksldjump"/>
          </p:cNvPr>
          <p:cNvSpPr/>
          <p:nvPr/>
        </p:nvSpPr>
        <p:spPr>
          <a:xfrm>
            <a:off x="4644008" y="35482"/>
            <a:ext cx="2160240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May 2014 4H Q23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cxnSp>
        <p:nvCxnSpPr>
          <p:cNvPr id="19" name="Straight Arrow Connector 18"/>
          <p:cNvCxnSpPr>
            <a:stCxn id="14" idx="3"/>
            <a:endCxn id="18" idx="1"/>
          </p:cNvCxnSpPr>
          <p:nvPr/>
        </p:nvCxnSpPr>
        <p:spPr>
          <a:xfrm flipV="1">
            <a:off x="4067944" y="184069"/>
            <a:ext cx="576064" cy="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869432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</p:childTnLst>
        </p:cTn>
      </p:par>
    </p:tnLst>
    <p:bldLst>
      <p:bldP spid="23" grpId="0" animBg="1"/>
    </p:bldLst>
  </p:timing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7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4293096"/>
            <a:ext cx="8352928" cy="2517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796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3789040"/>
            <a:ext cx="8352928" cy="20624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795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404664"/>
            <a:ext cx="8352928" cy="42315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07504" y="5903486"/>
            <a:ext cx="1296144" cy="861935"/>
          </a:xfrm>
          <a:prstGeom prst="rect">
            <a:avLst/>
          </a:prstGeom>
          <a:noFill/>
        </p:spPr>
      </p:pic>
      <p:sp>
        <p:nvSpPr>
          <p:cNvPr id="19" name="Rectangle 18">
            <a:hlinkClick r:id="rId6" action="ppaction://hlinksldjump"/>
          </p:cNvPr>
          <p:cNvSpPr/>
          <p:nvPr/>
        </p:nvSpPr>
        <p:spPr>
          <a:xfrm>
            <a:off x="2195736" y="35483"/>
            <a:ext cx="1872208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Basic Trigonometry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21" name="Rectangle 20">
            <a:hlinkClick r:id="rId7" action="ppaction://hlinksldjump"/>
          </p:cNvPr>
          <p:cNvSpPr/>
          <p:nvPr/>
        </p:nvSpPr>
        <p:spPr>
          <a:xfrm>
            <a:off x="4644008" y="35482"/>
            <a:ext cx="2160240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May 2014 3HR Q18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cxnSp>
        <p:nvCxnSpPr>
          <p:cNvPr id="22" name="Straight Arrow Connector 21"/>
          <p:cNvCxnSpPr>
            <a:stCxn id="19" idx="3"/>
            <a:endCxn id="21" idx="1"/>
          </p:cNvCxnSpPr>
          <p:nvPr/>
        </p:nvCxnSpPr>
        <p:spPr>
          <a:xfrm flipV="1">
            <a:off x="4067944" y="184069"/>
            <a:ext cx="576064" cy="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810839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9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052736"/>
            <a:ext cx="8784976" cy="3817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36512" y="5735569"/>
            <a:ext cx="1197768" cy="1197768"/>
          </a:xfrm>
          <a:prstGeom prst="rect">
            <a:avLst/>
          </a:prstGeom>
          <a:noFill/>
        </p:spPr>
      </p:pic>
      <p:sp>
        <p:nvSpPr>
          <p:cNvPr id="23" name="Rectangle 22"/>
          <p:cNvSpPr/>
          <p:nvPr/>
        </p:nvSpPr>
        <p:spPr>
          <a:xfrm>
            <a:off x="179512" y="1052736"/>
            <a:ext cx="8784973" cy="266429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A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16" name="Rectangle 15">
            <a:hlinkClick r:id="rId4" action="ppaction://hlinksldjump"/>
          </p:cNvPr>
          <p:cNvSpPr/>
          <p:nvPr/>
        </p:nvSpPr>
        <p:spPr>
          <a:xfrm>
            <a:off x="2195736" y="35483"/>
            <a:ext cx="1872208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Basic Trigonometry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20" name="Rectangle 19">
            <a:hlinkClick r:id="rId5" action="ppaction://hlinksldjump"/>
          </p:cNvPr>
          <p:cNvSpPr/>
          <p:nvPr/>
        </p:nvSpPr>
        <p:spPr>
          <a:xfrm>
            <a:off x="4644008" y="35482"/>
            <a:ext cx="2160240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May 2014 3HR Q18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cxnSp>
        <p:nvCxnSpPr>
          <p:cNvPr id="21" name="Straight Arrow Connector 20"/>
          <p:cNvCxnSpPr>
            <a:stCxn id="16" idx="3"/>
            <a:endCxn id="20" idx="1"/>
          </p:cNvCxnSpPr>
          <p:nvPr/>
        </p:nvCxnSpPr>
        <p:spPr>
          <a:xfrm flipV="1">
            <a:off x="4067944" y="184069"/>
            <a:ext cx="576064" cy="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Rectangle 21"/>
          <p:cNvSpPr/>
          <p:nvPr/>
        </p:nvSpPr>
        <p:spPr>
          <a:xfrm>
            <a:off x="179513" y="3717032"/>
            <a:ext cx="8784976" cy="115311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B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924758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</p:childTnLst>
        </p:cTn>
      </p:par>
    </p:tnLst>
    <p:bldLst>
      <p:bldP spid="23" grpId="0" animBg="1"/>
      <p:bldP spid="22" grpId="0" animBg="1"/>
    </p:bldLst>
  </p:timing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3530" y="3573016"/>
            <a:ext cx="8496940" cy="3275388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3530" y="2707108"/>
            <a:ext cx="8496940" cy="3170164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3529" y="188640"/>
            <a:ext cx="8496942" cy="4538460"/>
          </a:xfrm>
          <a:prstGeom prst="rect">
            <a:avLst/>
          </a:prstGeom>
        </p:spPr>
      </p:pic>
      <p:pic>
        <p:nvPicPr>
          <p:cNvPr id="16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07504" y="5903486"/>
            <a:ext cx="1296144" cy="861935"/>
          </a:xfrm>
          <a:prstGeom prst="rect">
            <a:avLst/>
          </a:prstGeom>
          <a:noFill/>
        </p:spPr>
      </p:pic>
      <p:sp>
        <p:nvSpPr>
          <p:cNvPr id="19" name="Rectangle 18">
            <a:hlinkClick r:id="rId6" action="ppaction://hlinksldjump"/>
          </p:cNvPr>
          <p:cNvSpPr/>
          <p:nvPr/>
        </p:nvSpPr>
        <p:spPr>
          <a:xfrm>
            <a:off x="2195736" y="35483"/>
            <a:ext cx="1872208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Basic Trigonometry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21" name="Rectangle 20">
            <a:hlinkClick r:id="rId7" action="ppaction://hlinksldjump"/>
          </p:cNvPr>
          <p:cNvSpPr/>
          <p:nvPr/>
        </p:nvSpPr>
        <p:spPr>
          <a:xfrm>
            <a:off x="4644008" y="35482"/>
            <a:ext cx="2160240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Jan 2015 3H Q8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cxnSp>
        <p:nvCxnSpPr>
          <p:cNvPr id="22" name="Straight Arrow Connector 21"/>
          <p:cNvCxnSpPr>
            <a:stCxn id="19" idx="3"/>
            <a:endCxn id="21" idx="1"/>
          </p:cNvCxnSpPr>
          <p:nvPr/>
        </p:nvCxnSpPr>
        <p:spPr>
          <a:xfrm flipV="1">
            <a:off x="4067944" y="184069"/>
            <a:ext cx="576064" cy="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516437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132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793376"/>
            <a:ext cx="8784976" cy="48759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813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404664"/>
            <a:ext cx="8784976" cy="2962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07504" y="5903486"/>
            <a:ext cx="1296144" cy="861935"/>
          </a:xfrm>
          <a:prstGeom prst="rect">
            <a:avLst/>
          </a:prstGeom>
          <a:noFill/>
        </p:spPr>
      </p:pic>
      <p:sp>
        <p:nvSpPr>
          <p:cNvPr id="18" name="Rectangle 17">
            <a:hlinkClick r:id="rId5" action="ppaction://hlinksldjump"/>
          </p:cNvPr>
          <p:cNvSpPr/>
          <p:nvPr/>
        </p:nvSpPr>
        <p:spPr>
          <a:xfrm>
            <a:off x="2195736" y="35483"/>
            <a:ext cx="1872208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Basic Trigonometry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23" name="Rectangle 22">
            <a:hlinkClick r:id="rId6" action="ppaction://hlinksldjump"/>
          </p:cNvPr>
          <p:cNvSpPr/>
          <p:nvPr/>
        </p:nvSpPr>
        <p:spPr>
          <a:xfrm>
            <a:off x="4644008" y="35482"/>
            <a:ext cx="2016224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June 2018 2HR Q10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cxnSp>
        <p:nvCxnSpPr>
          <p:cNvPr id="24" name="Straight Arrow Connector 23"/>
          <p:cNvCxnSpPr>
            <a:stCxn id="18" idx="3"/>
            <a:endCxn id="23" idx="1"/>
          </p:cNvCxnSpPr>
          <p:nvPr/>
        </p:nvCxnSpPr>
        <p:spPr>
          <a:xfrm flipV="1">
            <a:off x="4067944" y="184069"/>
            <a:ext cx="576064" cy="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840344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9513" y="1880076"/>
            <a:ext cx="8784974" cy="2052980"/>
          </a:xfrm>
          <a:prstGeom prst="rect">
            <a:avLst/>
          </a:prstGeom>
        </p:spPr>
      </p:pic>
      <p:pic>
        <p:nvPicPr>
          <p:cNvPr id="12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36512" y="5735569"/>
            <a:ext cx="1197768" cy="1197768"/>
          </a:xfrm>
          <a:prstGeom prst="rect">
            <a:avLst/>
          </a:prstGeom>
          <a:noFill/>
        </p:spPr>
      </p:pic>
      <p:sp>
        <p:nvSpPr>
          <p:cNvPr id="23" name="Rectangle 22"/>
          <p:cNvSpPr/>
          <p:nvPr/>
        </p:nvSpPr>
        <p:spPr>
          <a:xfrm>
            <a:off x="179512" y="1880074"/>
            <a:ext cx="8784973" cy="68482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A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179513" y="2564903"/>
            <a:ext cx="8784976" cy="136815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B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15" name="Rectangle 14">
            <a:hlinkClick r:id="rId4" action="ppaction://hlinksldjump"/>
          </p:cNvPr>
          <p:cNvSpPr/>
          <p:nvPr/>
        </p:nvSpPr>
        <p:spPr>
          <a:xfrm>
            <a:off x="2195736" y="35483"/>
            <a:ext cx="1872208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Basic Trigonometry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19" name="Rectangle 18">
            <a:hlinkClick r:id="rId5" action="ppaction://hlinksldjump"/>
          </p:cNvPr>
          <p:cNvSpPr/>
          <p:nvPr/>
        </p:nvSpPr>
        <p:spPr>
          <a:xfrm>
            <a:off x="4644008" y="35482"/>
            <a:ext cx="2160240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Jan 2015 3H Q8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cxnSp>
        <p:nvCxnSpPr>
          <p:cNvPr id="24" name="Straight Arrow Connector 23"/>
          <p:cNvCxnSpPr>
            <a:stCxn id="15" idx="3"/>
            <a:endCxn id="19" idx="1"/>
          </p:cNvCxnSpPr>
          <p:nvPr/>
        </p:nvCxnSpPr>
        <p:spPr>
          <a:xfrm flipV="1">
            <a:off x="4067944" y="184069"/>
            <a:ext cx="576064" cy="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78205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</p:childTnLst>
        </p:cTn>
      </p:par>
    </p:tnLst>
    <p:bldLst>
      <p:bldP spid="23" grpId="0" animBg="1"/>
      <p:bldP spid="22" grpId="0" animBg="1"/>
    </p:bldLst>
  </p:timing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520" y="2949104"/>
            <a:ext cx="8640960" cy="3720256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1520" y="376594"/>
            <a:ext cx="8640960" cy="4780598"/>
          </a:xfrm>
          <a:prstGeom prst="rect">
            <a:avLst/>
          </a:prstGeom>
        </p:spPr>
      </p:pic>
      <p:pic>
        <p:nvPicPr>
          <p:cNvPr id="16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07504" y="5903486"/>
            <a:ext cx="1296144" cy="861935"/>
          </a:xfrm>
          <a:prstGeom prst="rect">
            <a:avLst/>
          </a:prstGeom>
          <a:noFill/>
        </p:spPr>
      </p:pic>
      <p:sp>
        <p:nvSpPr>
          <p:cNvPr id="19" name="Rectangle 18">
            <a:hlinkClick r:id="rId5" action="ppaction://hlinksldjump"/>
          </p:cNvPr>
          <p:cNvSpPr/>
          <p:nvPr/>
        </p:nvSpPr>
        <p:spPr>
          <a:xfrm>
            <a:off x="2195736" y="35483"/>
            <a:ext cx="1872208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Basic Trigonometry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21" name="Rectangle 20">
            <a:hlinkClick r:id="rId6" action="ppaction://hlinksldjump"/>
          </p:cNvPr>
          <p:cNvSpPr/>
          <p:nvPr/>
        </p:nvSpPr>
        <p:spPr>
          <a:xfrm>
            <a:off x="4644008" y="35482"/>
            <a:ext cx="2160240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Jan 2015 3HR Q11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cxnSp>
        <p:nvCxnSpPr>
          <p:cNvPr id="22" name="Straight Arrow Connector 21"/>
          <p:cNvCxnSpPr>
            <a:stCxn id="19" idx="3"/>
            <a:endCxn id="21" idx="1"/>
          </p:cNvCxnSpPr>
          <p:nvPr/>
        </p:nvCxnSpPr>
        <p:spPr>
          <a:xfrm flipV="1">
            <a:off x="4067944" y="184069"/>
            <a:ext cx="576064" cy="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934476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9513" y="1867234"/>
            <a:ext cx="8784974" cy="1633774"/>
          </a:xfrm>
          <a:prstGeom prst="rect">
            <a:avLst/>
          </a:prstGeom>
        </p:spPr>
      </p:pic>
      <p:pic>
        <p:nvPicPr>
          <p:cNvPr id="12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36512" y="5735569"/>
            <a:ext cx="1197768" cy="1197768"/>
          </a:xfrm>
          <a:prstGeom prst="rect">
            <a:avLst/>
          </a:prstGeom>
          <a:noFill/>
        </p:spPr>
      </p:pic>
      <p:sp>
        <p:nvSpPr>
          <p:cNvPr id="23" name="Rectangle 22"/>
          <p:cNvSpPr/>
          <p:nvPr/>
        </p:nvSpPr>
        <p:spPr>
          <a:xfrm>
            <a:off x="179512" y="1867234"/>
            <a:ext cx="8784973" cy="163377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A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16" name="Rectangle 15">
            <a:hlinkClick r:id="rId4" action="ppaction://hlinksldjump"/>
          </p:cNvPr>
          <p:cNvSpPr/>
          <p:nvPr/>
        </p:nvSpPr>
        <p:spPr>
          <a:xfrm>
            <a:off x="2195736" y="35483"/>
            <a:ext cx="1872208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Basic Trigonometry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20" name="Rectangle 19">
            <a:hlinkClick r:id="rId5" action="ppaction://hlinksldjump"/>
          </p:cNvPr>
          <p:cNvSpPr/>
          <p:nvPr/>
        </p:nvSpPr>
        <p:spPr>
          <a:xfrm>
            <a:off x="4644008" y="35482"/>
            <a:ext cx="2160240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Jan 2015 3HR Q11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cxnSp>
        <p:nvCxnSpPr>
          <p:cNvPr id="21" name="Straight Arrow Connector 20"/>
          <p:cNvCxnSpPr>
            <a:stCxn id="16" idx="3"/>
            <a:endCxn id="20" idx="1"/>
          </p:cNvCxnSpPr>
          <p:nvPr/>
        </p:nvCxnSpPr>
        <p:spPr>
          <a:xfrm flipV="1">
            <a:off x="4067944" y="184069"/>
            <a:ext cx="576064" cy="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945978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</p:childTnLst>
        </p:cTn>
      </p:par>
    </p:tnLst>
    <p:bldLst>
      <p:bldP spid="23" grpId="0" animBg="1"/>
    </p:bldLst>
  </p:timing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5536" y="2676146"/>
            <a:ext cx="8352928" cy="3993214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5536" y="4869160"/>
            <a:ext cx="8352928" cy="88743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5536" y="350180"/>
            <a:ext cx="8352928" cy="4518980"/>
          </a:xfrm>
          <a:prstGeom prst="rect">
            <a:avLst/>
          </a:prstGeom>
        </p:spPr>
      </p:pic>
      <p:pic>
        <p:nvPicPr>
          <p:cNvPr id="8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07504" y="5903486"/>
            <a:ext cx="1296144" cy="861935"/>
          </a:xfrm>
          <a:prstGeom prst="rect">
            <a:avLst/>
          </a:prstGeom>
          <a:noFill/>
        </p:spPr>
      </p:pic>
      <p:sp>
        <p:nvSpPr>
          <p:cNvPr id="18" name="Rectangle 17">
            <a:hlinkClick r:id="rId6" action="ppaction://hlinksldjump"/>
          </p:cNvPr>
          <p:cNvSpPr/>
          <p:nvPr/>
        </p:nvSpPr>
        <p:spPr>
          <a:xfrm>
            <a:off x="2195736" y="35483"/>
            <a:ext cx="1872208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Basic Trigonometry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20" name="Rectangle 19">
            <a:hlinkClick r:id="rId7" action="ppaction://hlinksldjump"/>
          </p:cNvPr>
          <p:cNvSpPr/>
          <p:nvPr/>
        </p:nvSpPr>
        <p:spPr>
          <a:xfrm>
            <a:off x="4644008" y="35482"/>
            <a:ext cx="2160240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May 2015 3H Q15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cxnSp>
        <p:nvCxnSpPr>
          <p:cNvPr id="21" name="Straight Arrow Connector 20"/>
          <p:cNvCxnSpPr>
            <a:stCxn id="18" idx="3"/>
            <a:endCxn id="20" idx="1"/>
          </p:cNvCxnSpPr>
          <p:nvPr/>
        </p:nvCxnSpPr>
        <p:spPr>
          <a:xfrm flipV="1">
            <a:off x="4067944" y="184069"/>
            <a:ext cx="576064" cy="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85863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1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3528" y="363022"/>
            <a:ext cx="8496946" cy="5802282"/>
          </a:xfrm>
          <a:prstGeom prst="rect">
            <a:avLst/>
          </a:prstGeom>
        </p:spPr>
      </p:pic>
      <p:sp>
        <p:nvSpPr>
          <p:cNvPr id="28" name="Rectangle 27"/>
          <p:cNvSpPr/>
          <p:nvPr/>
        </p:nvSpPr>
        <p:spPr>
          <a:xfrm>
            <a:off x="323527" y="358600"/>
            <a:ext cx="8496947" cy="580670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A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pic>
        <p:nvPicPr>
          <p:cNvPr id="6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36512" y="5735569"/>
            <a:ext cx="1197768" cy="1197768"/>
          </a:xfrm>
          <a:prstGeom prst="rect">
            <a:avLst/>
          </a:prstGeom>
          <a:noFill/>
        </p:spPr>
      </p:pic>
      <p:sp>
        <p:nvSpPr>
          <p:cNvPr id="12" name="Rectangle 11">
            <a:hlinkClick r:id="rId4" action="ppaction://hlinksldjump"/>
          </p:cNvPr>
          <p:cNvSpPr/>
          <p:nvPr/>
        </p:nvSpPr>
        <p:spPr>
          <a:xfrm>
            <a:off x="2195736" y="35483"/>
            <a:ext cx="1872208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Basic Trigonometry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14" name="Rectangle 13">
            <a:hlinkClick r:id="rId5" action="ppaction://hlinksldjump"/>
          </p:cNvPr>
          <p:cNvSpPr/>
          <p:nvPr/>
        </p:nvSpPr>
        <p:spPr>
          <a:xfrm>
            <a:off x="4644008" y="35482"/>
            <a:ext cx="2160240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May 2015 3H Q15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cxnSp>
        <p:nvCxnSpPr>
          <p:cNvPr id="15" name="Straight Arrow Connector 14"/>
          <p:cNvCxnSpPr>
            <a:stCxn id="12" idx="3"/>
            <a:endCxn id="14" idx="1"/>
          </p:cNvCxnSpPr>
          <p:nvPr/>
        </p:nvCxnSpPr>
        <p:spPr>
          <a:xfrm flipV="1">
            <a:off x="4067944" y="184069"/>
            <a:ext cx="576064" cy="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556837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</p:childTnLst>
        </p:cTn>
      </p:par>
    </p:tnLst>
    <p:bldLst>
      <p:bldP spid="28" grpId="0" animBg="1"/>
    </p:bldLst>
  </p:timing>
</p:sld>
</file>

<file path=ppt/slides/slide1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4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3862244"/>
            <a:ext cx="8640960" cy="29511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403136"/>
            <a:ext cx="8640960" cy="40339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07504" y="5903486"/>
            <a:ext cx="1296144" cy="861935"/>
          </a:xfrm>
          <a:prstGeom prst="rect">
            <a:avLst/>
          </a:prstGeom>
          <a:noFill/>
        </p:spPr>
      </p:pic>
      <p:sp>
        <p:nvSpPr>
          <p:cNvPr id="18" name="Rectangle 17">
            <a:hlinkClick r:id="rId5" action="ppaction://hlinksldjump"/>
          </p:cNvPr>
          <p:cNvSpPr/>
          <p:nvPr/>
        </p:nvSpPr>
        <p:spPr>
          <a:xfrm>
            <a:off x="2195736" y="35483"/>
            <a:ext cx="1872208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Basic Trigonometry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20" name="Rectangle 19">
            <a:hlinkClick r:id="rId6" action="ppaction://hlinksldjump"/>
          </p:cNvPr>
          <p:cNvSpPr/>
          <p:nvPr/>
        </p:nvSpPr>
        <p:spPr>
          <a:xfrm>
            <a:off x="4644008" y="35482"/>
            <a:ext cx="2160240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>
                <a:latin typeface="Comic Sans MS" panose="030F0702030302020204" pitchFamily="66" charset="0"/>
              </a:rPr>
              <a:t>June 2015 </a:t>
            </a:r>
            <a:r>
              <a:rPr lang="en-GB" sz="1400" b="1" dirty="0" smtClean="0">
                <a:latin typeface="Comic Sans MS" panose="030F0702030302020204" pitchFamily="66" charset="0"/>
              </a:rPr>
              <a:t>4H Q8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cxnSp>
        <p:nvCxnSpPr>
          <p:cNvPr id="21" name="Straight Arrow Connector 20"/>
          <p:cNvCxnSpPr>
            <a:stCxn id="18" idx="3"/>
            <a:endCxn id="20" idx="1"/>
          </p:cNvCxnSpPr>
          <p:nvPr/>
        </p:nvCxnSpPr>
        <p:spPr>
          <a:xfrm flipV="1">
            <a:off x="4067944" y="184069"/>
            <a:ext cx="576064" cy="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710514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1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7" y="1772816"/>
            <a:ext cx="8496946" cy="25178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8" name="Rectangle 27"/>
          <p:cNvSpPr/>
          <p:nvPr/>
        </p:nvSpPr>
        <p:spPr>
          <a:xfrm>
            <a:off x="323527" y="1772816"/>
            <a:ext cx="8496947" cy="251781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A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pic>
        <p:nvPicPr>
          <p:cNvPr id="6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36512" y="5735569"/>
            <a:ext cx="1197768" cy="1197768"/>
          </a:xfrm>
          <a:prstGeom prst="rect">
            <a:avLst/>
          </a:prstGeom>
          <a:noFill/>
        </p:spPr>
      </p:pic>
      <p:sp>
        <p:nvSpPr>
          <p:cNvPr id="17" name="Rectangle 16">
            <a:hlinkClick r:id="rId4" action="ppaction://hlinksldjump"/>
          </p:cNvPr>
          <p:cNvSpPr/>
          <p:nvPr/>
        </p:nvSpPr>
        <p:spPr>
          <a:xfrm>
            <a:off x="2195736" y="35483"/>
            <a:ext cx="1872208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Basic Trigonometry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19" name="Rectangle 18">
            <a:hlinkClick r:id="rId5" action="ppaction://hlinksldjump"/>
          </p:cNvPr>
          <p:cNvSpPr/>
          <p:nvPr/>
        </p:nvSpPr>
        <p:spPr>
          <a:xfrm>
            <a:off x="4644008" y="35482"/>
            <a:ext cx="2160240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>
                <a:latin typeface="Comic Sans MS" panose="030F0702030302020204" pitchFamily="66" charset="0"/>
              </a:rPr>
              <a:t>June 2015 </a:t>
            </a:r>
            <a:r>
              <a:rPr lang="en-GB" sz="1400" b="1" dirty="0" smtClean="0">
                <a:latin typeface="Comic Sans MS" panose="030F0702030302020204" pitchFamily="66" charset="0"/>
              </a:rPr>
              <a:t>4H Q8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cxnSp>
        <p:nvCxnSpPr>
          <p:cNvPr id="20" name="Straight Arrow Connector 19"/>
          <p:cNvCxnSpPr>
            <a:stCxn id="17" idx="3"/>
            <a:endCxn id="19" idx="1"/>
          </p:cNvCxnSpPr>
          <p:nvPr/>
        </p:nvCxnSpPr>
        <p:spPr>
          <a:xfrm flipV="1">
            <a:off x="4067944" y="184069"/>
            <a:ext cx="576064" cy="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695004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</p:childTnLst>
        </p:cTn>
      </p:par>
    </p:tnLst>
    <p:bldLst>
      <p:bldP spid="28" grpId="0" animBg="1"/>
    </p:bldLst>
  </p:timing>
</p:sld>
</file>

<file path=ppt/slides/slide1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3568" y="2802634"/>
            <a:ext cx="7776864" cy="4010742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3568" y="4351744"/>
            <a:ext cx="7776864" cy="145352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3568" y="348882"/>
            <a:ext cx="7776864" cy="4016222"/>
          </a:xfrm>
          <a:prstGeom prst="rect">
            <a:avLst/>
          </a:prstGeom>
        </p:spPr>
      </p:pic>
      <p:pic>
        <p:nvPicPr>
          <p:cNvPr id="8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07504" y="5903486"/>
            <a:ext cx="1296144" cy="861935"/>
          </a:xfrm>
          <a:prstGeom prst="rect">
            <a:avLst/>
          </a:prstGeom>
          <a:noFill/>
        </p:spPr>
      </p:pic>
      <p:sp>
        <p:nvSpPr>
          <p:cNvPr id="18" name="Rectangle 17">
            <a:hlinkClick r:id="rId6" action="ppaction://hlinksldjump"/>
          </p:cNvPr>
          <p:cNvSpPr/>
          <p:nvPr/>
        </p:nvSpPr>
        <p:spPr>
          <a:xfrm>
            <a:off x="2195736" y="35483"/>
            <a:ext cx="1872208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Basic Trigonometry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20" name="Rectangle 19">
            <a:hlinkClick r:id="rId7" action="ppaction://hlinksldjump"/>
          </p:cNvPr>
          <p:cNvSpPr/>
          <p:nvPr/>
        </p:nvSpPr>
        <p:spPr>
          <a:xfrm>
            <a:off x="4644008" y="35482"/>
            <a:ext cx="2160240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May 2015 3HR Q23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cxnSp>
        <p:nvCxnSpPr>
          <p:cNvPr id="21" name="Straight Arrow Connector 20"/>
          <p:cNvCxnSpPr>
            <a:stCxn id="18" idx="3"/>
            <a:endCxn id="20" idx="1"/>
          </p:cNvCxnSpPr>
          <p:nvPr/>
        </p:nvCxnSpPr>
        <p:spPr>
          <a:xfrm flipV="1">
            <a:off x="4067944" y="184069"/>
            <a:ext cx="576064" cy="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332826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1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3528" y="1700808"/>
            <a:ext cx="8496944" cy="2712844"/>
          </a:xfrm>
          <a:prstGeom prst="rect">
            <a:avLst/>
          </a:prstGeom>
        </p:spPr>
      </p:pic>
      <p:sp>
        <p:nvSpPr>
          <p:cNvPr id="28" name="Rectangle 27"/>
          <p:cNvSpPr/>
          <p:nvPr/>
        </p:nvSpPr>
        <p:spPr>
          <a:xfrm>
            <a:off x="323527" y="1700808"/>
            <a:ext cx="8496947" cy="271284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A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pic>
        <p:nvPicPr>
          <p:cNvPr id="6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36512" y="5735569"/>
            <a:ext cx="1197768" cy="1197768"/>
          </a:xfrm>
          <a:prstGeom prst="rect">
            <a:avLst/>
          </a:prstGeom>
          <a:noFill/>
        </p:spPr>
      </p:pic>
      <p:sp>
        <p:nvSpPr>
          <p:cNvPr id="12" name="Rectangle 11">
            <a:hlinkClick r:id="rId4" action="ppaction://hlinksldjump"/>
          </p:cNvPr>
          <p:cNvSpPr/>
          <p:nvPr/>
        </p:nvSpPr>
        <p:spPr>
          <a:xfrm>
            <a:off x="2195736" y="35483"/>
            <a:ext cx="1872208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Basic Trigonometry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14" name="Rectangle 13">
            <a:hlinkClick r:id="rId5" action="ppaction://hlinksldjump"/>
          </p:cNvPr>
          <p:cNvSpPr/>
          <p:nvPr/>
        </p:nvSpPr>
        <p:spPr>
          <a:xfrm>
            <a:off x="4644008" y="35482"/>
            <a:ext cx="2160240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May 2015 3HR Q23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cxnSp>
        <p:nvCxnSpPr>
          <p:cNvPr id="15" name="Straight Arrow Connector 14"/>
          <p:cNvCxnSpPr>
            <a:stCxn id="12" idx="3"/>
            <a:endCxn id="14" idx="1"/>
          </p:cNvCxnSpPr>
          <p:nvPr/>
        </p:nvCxnSpPr>
        <p:spPr>
          <a:xfrm flipV="1">
            <a:off x="4067944" y="184069"/>
            <a:ext cx="576064" cy="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803774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</p:childTnLst>
        </p:cTn>
      </p:par>
    </p:tnLst>
    <p:bldLst>
      <p:bldP spid="28" grpId="0" animBg="1"/>
    </p:bldLst>
  </p:timing>
</p:sld>
</file>

<file path=ppt/slides/slide1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522" y="2132718"/>
            <a:ext cx="8640956" cy="453664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1521" y="404664"/>
            <a:ext cx="8640958" cy="2826156"/>
          </a:xfrm>
          <a:prstGeom prst="rect">
            <a:avLst/>
          </a:prstGeom>
        </p:spPr>
      </p:pic>
      <p:pic>
        <p:nvPicPr>
          <p:cNvPr id="8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07504" y="5903486"/>
            <a:ext cx="1296144" cy="861935"/>
          </a:xfrm>
          <a:prstGeom prst="rect">
            <a:avLst/>
          </a:prstGeom>
          <a:noFill/>
        </p:spPr>
      </p:pic>
      <p:sp>
        <p:nvSpPr>
          <p:cNvPr id="18" name="Rectangle 17">
            <a:hlinkClick r:id="rId5" action="ppaction://hlinksldjump"/>
          </p:cNvPr>
          <p:cNvSpPr/>
          <p:nvPr/>
        </p:nvSpPr>
        <p:spPr>
          <a:xfrm>
            <a:off x="2195736" y="35483"/>
            <a:ext cx="1872208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Basic Trigonometry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20" name="Rectangle 19">
            <a:hlinkClick r:id="rId6" action="ppaction://hlinksldjump"/>
          </p:cNvPr>
          <p:cNvSpPr/>
          <p:nvPr/>
        </p:nvSpPr>
        <p:spPr>
          <a:xfrm>
            <a:off x="4644008" y="35482"/>
            <a:ext cx="2232248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June 2015 4HR Q10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cxnSp>
        <p:nvCxnSpPr>
          <p:cNvPr id="21" name="Straight Arrow Connector 20"/>
          <p:cNvCxnSpPr>
            <a:stCxn id="18" idx="3"/>
            <a:endCxn id="20" idx="1"/>
          </p:cNvCxnSpPr>
          <p:nvPr/>
        </p:nvCxnSpPr>
        <p:spPr>
          <a:xfrm flipV="1">
            <a:off x="4067944" y="184069"/>
            <a:ext cx="576064" cy="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248955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15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19" y="1700808"/>
            <a:ext cx="8640962" cy="19915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" name="Rectangle 21"/>
          <p:cNvSpPr/>
          <p:nvPr/>
        </p:nvSpPr>
        <p:spPr>
          <a:xfrm>
            <a:off x="251519" y="1700809"/>
            <a:ext cx="8640959" cy="199151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A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pic>
        <p:nvPicPr>
          <p:cNvPr id="6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36512" y="5735569"/>
            <a:ext cx="1197768" cy="1197768"/>
          </a:xfrm>
          <a:prstGeom prst="rect">
            <a:avLst/>
          </a:prstGeom>
          <a:noFill/>
        </p:spPr>
      </p:pic>
      <p:sp>
        <p:nvSpPr>
          <p:cNvPr id="12" name="Rectangle 11">
            <a:hlinkClick r:id="rId4" action="ppaction://hlinksldjump"/>
          </p:cNvPr>
          <p:cNvSpPr/>
          <p:nvPr/>
        </p:nvSpPr>
        <p:spPr>
          <a:xfrm>
            <a:off x="2195736" y="35483"/>
            <a:ext cx="1872208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Basic Trigonometry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14" name="Rectangle 13">
            <a:hlinkClick r:id="rId5" action="ppaction://hlinksldjump"/>
          </p:cNvPr>
          <p:cNvSpPr/>
          <p:nvPr/>
        </p:nvSpPr>
        <p:spPr>
          <a:xfrm>
            <a:off x="4644008" y="35482"/>
            <a:ext cx="2016224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June 2018 2HR Q10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cxnSp>
        <p:nvCxnSpPr>
          <p:cNvPr id="16" name="Straight Arrow Connector 15"/>
          <p:cNvCxnSpPr>
            <a:stCxn id="12" idx="3"/>
            <a:endCxn id="14" idx="1"/>
          </p:cNvCxnSpPr>
          <p:nvPr/>
        </p:nvCxnSpPr>
        <p:spPr>
          <a:xfrm flipV="1">
            <a:off x="4067944" y="184069"/>
            <a:ext cx="576064" cy="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670942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</p:childTnLst>
        </p:cTn>
      </p:par>
    </p:tnLst>
    <p:bldLst>
      <p:bldP spid="22" grpId="0" animBg="1"/>
    </p:bldLst>
  </p:timing>
</p:sld>
</file>

<file path=ppt/slides/slide1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3528" y="2276872"/>
            <a:ext cx="8496944" cy="1761496"/>
          </a:xfrm>
          <a:prstGeom prst="rect">
            <a:avLst/>
          </a:prstGeom>
        </p:spPr>
      </p:pic>
      <p:sp>
        <p:nvSpPr>
          <p:cNvPr id="28" name="Rectangle 27"/>
          <p:cNvSpPr/>
          <p:nvPr/>
        </p:nvSpPr>
        <p:spPr>
          <a:xfrm>
            <a:off x="323527" y="2276870"/>
            <a:ext cx="8496947" cy="177674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A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pic>
        <p:nvPicPr>
          <p:cNvPr id="6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36512" y="5735569"/>
            <a:ext cx="1197768" cy="1197768"/>
          </a:xfrm>
          <a:prstGeom prst="rect">
            <a:avLst/>
          </a:prstGeom>
          <a:noFill/>
        </p:spPr>
      </p:pic>
      <p:sp>
        <p:nvSpPr>
          <p:cNvPr id="17" name="Rectangle 16">
            <a:hlinkClick r:id="rId4" action="ppaction://hlinksldjump"/>
          </p:cNvPr>
          <p:cNvSpPr/>
          <p:nvPr/>
        </p:nvSpPr>
        <p:spPr>
          <a:xfrm>
            <a:off x="2195736" y="35483"/>
            <a:ext cx="1872208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Basic Trigonometry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19" name="Rectangle 18">
            <a:hlinkClick r:id="rId5" action="ppaction://hlinksldjump"/>
          </p:cNvPr>
          <p:cNvSpPr/>
          <p:nvPr/>
        </p:nvSpPr>
        <p:spPr>
          <a:xfrm>
            <a:off x="4644008" y="35482"/>
            <a:ext cx="2232248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June 2015 4HR Q10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cxnSp>
        <p:nvCxnSpPr>
          <p:cNvPr id="20" name="Straight Arrow Connector 19"/>
          <p:cNvCxnSpPr>
            <a:stCxn id="17" idx="3"/>
            <a:endCxn id="19" idx="1"/>
          </p:cNvCxnSpPr>
          <p:nvPr/>
        </p:nvCxnSpPr>
        <p:spPr>
          <a:xfrm flipV="1">
            <a:off x="4067944" y="184069"/>
            <a:ext cx="576064" cy="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161144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</p:childTnLst>
        </p:cTn>
      </p:par>
    </p:tnLst>
    <p:bldLst>
      <p:bldP spid="28" grpId="0" animBg="1"/>
    </p:bldLst>
  </p:timing>
</p:sld>
</file>

<file path=ppt/slides/slide1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2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2967728"/>
            <a:ext cx="8640960" cy="37016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3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404664"/>
            <a:ext cx="8640960" cy="39903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07504" y="5903486"/>
            <a:ext cx="1296144" cy="861935"/>
          </a:xfrm>
          <a:prstGeom prst="rect">
            <a:avLst/>
          </a:prstGeom>
          <a:noFill/>
        </p:spPr>
      </p:pic>
      <p:sp>
        <p:nvSpPr>
          <p:cNvPr id="18" name="Rectangle 17">
            <a:hlinkClick r:id="rId5" action="ppaction://hlinksldjump"/>
          </p:cNvPr>
          <p:cNvSpPr/>
          <p:nvPr/>
        </p:nvSpPr>
        <p:spPr>
          <a:xfrm>
            <a:off x="2195736" y="35483"/>
            <a:ext cx="1872208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Basic Trigonometry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20" name="Rectangle 19">
            <a:hlinkClick r:id="rId6" action="ppaction://hlinksldjump"/>
          </p:cNvPr>
          <p:cNvSpPr/>
          <p:nvPr/>
        </p:nvSpPr>
        <p:spPr>
          <a:xfrm>
            <a:off x="4644008" y="35482"/>
            <a:ext cx="2232248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Jan 2016 3H Q11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cxnSp>
        <p:nvCxnSpPr>
          <p:cNvPr id="21" name="Straight Arrow Connector 20"/>
          <p:cNvCxnSpPr>
            <a:stCxn id="18" idx="3"/>
            <a:endCxn id="20" idx="1"/>
          </p:cNvCxnSpPr>
          <p:nvPr/>
        </p:nvCxnSpPr>
        <p:spPr>
          <a:xfrm flipV="1">
            <a:off x="4067944" y="184069"/>
            <a:ext cx="576064" cy="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314842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1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7" y="1988840"/>
            <a:ext cx="8496946" cy="17221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8" name="Rectangle 27"/>
          <p:cNvSpPr/>
          <p:nvPr/>
        </p:nvSpPr>
        <p:spPr>
          <a:xfrm>
            <a:off x="323527" y="1988841"/>
            <a:ext cx="8496947" cy="172212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A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pic>
        <p:nvPicPr>
          <p:cNvPr id="6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36512" y="5735569"/>
            <a:ext cx="1197768" cy="1197768"/>
          </a:xfrm>
          <a:prstGeom prst="rect">
            <a:avLst/>
          </a:prstGeom>
          <a:noFill/>
        </p:spPr>
      </p:pic>
      <p:sp>
        <p:nvSpPr>
          <p:cNvPr id="12" name="Rectangle 11">
            <a:hlinkClick r:id="rId4" action="ppaction://hlinksldjump"/>
          </p:cNvPr>
          <p:cNvSpPr/>
          <p:nvPr/>
        </p:nvSpPr>
        <p:spPr>
          <a:xfrm>
            <a:off x="2195736" y="35483"/>
            <a:ext cx="1872208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Basic Trigonometry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14" name="Rectangle 13">
            <a:hlinkClick r:id="rId5" action="ppaction://hlinksldjump"/>
          </p:cNvPr>
          <p:cNvSpPr/>
          <p:nvPr/>
        </p:nvSpPr>
        <p:spPr>
          <a:xfrm>
            <a:off x="4644008" y="35482"/>
            <a:ext cx="2232248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Jan 2016 3H Q11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cxnSp>
        <p:nvCxnSpPr>
          <p:cNvPr id="15" name="Straight Arrow Connector 14"/>
          <p:cNvCxnSpPr>
            <a:stCxn id="12" idx="3"/>
            <a:endCxn id="14" idx="1"/>
          </p:cNvCxnSpPr>
          <p:nvPr/>
        </p:nvCxnSpPr>
        <p:spPr>
          <a:xfrm flipV="1">
            <a:off x="4067944" y="184069"/>
            <a:ext cx="576064" cy="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100911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</p:childTnLst>
        </p:cTn>
      </p:par>
    </p:tnLst>
    <p:bldLst>
      <p:bldP spid="28" grpId="0" animBg="1"/>
    </p:bldLst>
  </p:timing>
</p:sld>
</file>

<file path=ppt/slides/slide1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521" y="2780928"/>
            <a:ext cx="8640958" cy="3804728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1520" y="339458"/>
            <a:ext cx="8640960" cy="4961750"/>
          </a:xfrm>
          <a:prstGeom prst="rect">
            <a:avLst/>
          </a:prstGeom>
        </p:spPr>
      </p:pic>
      <p:pic>
        <p:nvPicPr>
          <p:cNvPr id="8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07504" y="5903486"/>
            <a:ext cx="1296144" cy="861935"/>
          </a:xfrm>
          <a:prstGeom prst="rect">
            <a:avLst/>
          </a:prstGeom>
          <a:noFill/>
        </p:spPr>
      </p:pic>
      <p:sp>
        <p:nvSpPr>
          <p:cNvPr id="18" name="Rectangle 17">
            <a:hlinkClick r:id="rId5" action="ppaction://hlinksldjump"/>
          </p:cNvPr>
          <p:cNvSpPr/>
          <p:nvPr/>
        </p:nvSpPr>
        <p:spPr>
          <a:xfrm>
            <a:off x="2195736" y="35483"/>
            <a:ext cx="1872208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Basic Trigonometry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20" name="Rectangle 19">
            <a:hlinkClick r:id="rId6" action="ppaction://hlinksldjump"/>
          </p:cNvPr>
          <p:cNvSpPr/>
          <p:nvPr/>
        </p:nvSpPr>
        <p:spPr>
          <a:xfrm>
            <a:off x="4644008" y="35482"/>
            <a:ext cx="2232248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Jan 2016 4H Q19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cxnSp>
        <p:nvCxnSpPr>
          <p:cNvPr id="21" name="Straight Arrow Connector 20"/>
          <p:cNvCxnSpPr>
            <a:stCxn id="18" idx="3"/>
            <a:endCxn id="20" idx="1"/>
          </p:cNvCxnSpPr>
          <p:nvPr/>
        </p:nvCxnSpPr>
        <p:spPr>
          <a:xfrm flipV="1">
            <a:off x="4067944" y="184069"/>
            <a:ext cx="576064" cy="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163352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1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9513" y="1484785"/>
            <a:ext cx="8784974" cy="3419928"/>
          </a:xfrm>
          <a:prstGeom prst="rect">
            <a:avLst/>
          </a:prstGeom>
        </p:spPr>
      </p:pic>
      <p:sp>
        <p:nvSpPr>
          <p:cNvPr id="28" name="Rectangle 27"/>
          <p:cNvSpPr/>
          <p:nvPr/>
        </p:nvSpPr>
        <p:spPr>
          <a:xfrm>
            <a:off x="179513" y="1484784"/>
            <a:ext cx="8784974" cy="341992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A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pic>
        <p:nvPicPr>
          <p:cNvPr id="6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36512" y="5735569"/>
            <a:ext cx="1197768" cy="1197768"/>
          </a:xfrm>
          <a:prstGeom prst="rect">
            <a:avLst/>
          </a:prstGeom>
          <a:noFill/>
        </p:spPr>
      </p:pic>
      <p:sp>
        <p:nvSpPr>
          <p:cNvPr id="17" name="Rectangle 16">
            <a:hlinkClick r:id="rId4" action="ppaction://hlinksldjump"/>
          </p:cNvPr>
          <p:cNvSpPr/>
          <p:nvPr/>
        </p:nvSpPr>
        <p:spPr>
          <a:xfrm>
            <a:off x="2195736" y="35483"/>
            <a:ext cx="1872208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Basic Trigonometry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19" name="Rectangle 18">
            <a:hlinkClick r:id="rId5" action="ppaction://hlinksldjump"/>
          </p:cNvPr>
          <p:cNvSpPr/>
          <p:nvPr/>
        </p:nvSpPr>
        <p:spPr>
          <a:xfrm>
            <a:off x="4644008" y="35482"/>
            <a:ext cx="2232248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Jan 2016 4H Q19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cxnSp>
        <p:nvCxnSpPr>
          <p:cNvPr id="20" name="Straight Arrow Connector 19"/>
          <p:cNvCxnSpPr>
            <a:stCxn id="17" idx="3"/>
            <a:endCxn id="19" idx="1"/>
          </p:cNvCxnSpPr>
          <p:nvPr/>
        </p:nvCxnSpPr>
        <p:spPr>
          <a:xfrm flipV="1">
            <a:off x="4067944" y="184069"/>
            <a:ext cx="576064" cy="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846908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</p:childTnLst>
        </p:cTn>
      </p:par>
    </p:tnLst>
    <p:bldLst>
      <p:bldP spid="28" grpId="0" animBg="1"/>
    </p:bldLst>
  </p:timing>
</p:sld>
</file>

<file path=ppt/slides/slide1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99593" y="4473988"/>
            <a:ext cx="7344814" cy="2339388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99592" y="3884986"/>
            <a:ext cx="7344816" cy="1920278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99592" y="361632"/>
            <a:ext cx="7344816" cy="3355400"/>
          </a:xfrm>
          <a:prstGeom prst="rect">
            <a:avLst/>
          </a:prstGeom>
        </p:spPr>
      </p:pic>
      <p:pic>
        <p:nvPicPr>
          <p:cNvPr id="16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07504" y="5903486"/>
            <a:ext cx="1296144" cy="861935"/>
          </a:xfrm>
          <a:prstGeom prst="rect">
            <a:avLst/>
          </a:prstGeom>
          <a:noFill/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99592" y="3717032"/>
            <a:ext cx="7344816" cy="634016"/>
          </a:xfrm>
          <a:prstGeom prst="rect">
            <a:avLst/>
          </a:prstGeom>
        </p:spPr>
      </p:pic>
      <p:sp>
        <p:nvSpPr>
          <p:cNvPr id="15" name="Rectangle 14">
            <a:hlinkClick r:id="rId7" action="ppaction://hlinksldjump"/>
          </p:cNvPr>
          <p:cNvSpPr/>
          <p:nvPr/>
        </p:nvSpPr>
        <p:spPr>
          <a:xfrm>
            <a:off x="2195736" y="35483"/>
            <a:ext cx="1872208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Basic Trigonometry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18" name="Rectangle 17">
            <a:hlinkClick r:id="rId8" action="ppaction://hlinksldjump"/>
          </p:cNvPr>
          <p:cNvSpPr/>
          <p:nvPr/>
        </p:nvSpPr>
        <p:spPr>
          <a:xfrm>
            <a:off x="4644008" y="35482"/>
            <a:ext cx="2232248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Jan 2016 3HR Q10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cxnSp>
        <p:nvCxnSpPr>
          <p:cNvPr id="19" name="Straight Arrow Connector 18"/>
          <p:cNvCxnSpPr>
            <a:stCxn id="15" idx="3"/>
            <a:endCxn id="18" idx="1"/>
          </p:cNvCxnSpPr>
          <p:nvPr/>
        </p:nvCxnSpPr>
        <p:spPr>
          <a:xfrm flipV="1">
            <a:off x="4067944" y="184069"/>
            <a:ext cx="576064" cy="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563037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1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36512" y="5735569"/>
            <a:ext cx="1197768" cy="1197768"/>
          </a:xfrm>
          <a:prstGeom prst="rect">
            <a:avLst/>
          </a:prstGeom>
          <a:noFill/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9513" y="2132858"/>
            <a:ext cx="8784974" cy="1803108"/>
          </a:xfrm>
          <a:prstGeom prst="rect">
            <a:avLst/>
          </a:prstGeom>
        </p:spPr>
      </p:pic>
      <p:sp>
        <p:nvSpPr>
          <p:cNvPr id="22" name="Rectangle 21"/>
          <p:cNvSpPr/>
          <p:nvPr/>
        </p:nvSpPr>
        <p:spPr>
          <a:xfrm>
            <a:off x="179513" y="2281440"/>
            <a:ext cx="8784974" cy="165452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B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179513" y="2132856"/>
            <a:ext cx="8784974" cy="14858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A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19" name="Rectangle 18">
            <a:hlinkClick r:id="rId4" action="ppaction://hlinksldjump"/>
          </p:cNvPr>
          <p:cNvSpPr/>
          <p:nvPr/>
        </p:nvSpPr>
        <p:spPr>
          <a:xfrm>
            <a:off x="2195736" y="35483"/>
            <a:ext cx="1872208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Basic Trigonometry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21" name="Rectangle 20">
            <a:hlinkClick r:id="rId5" action="ppaction://hlinksldjump"/>
          </p:cNvPr>
          <p:cNvSpPr/>
          <p:nvPr/>
        </p:nvSpPr>
        <p:spPr>
          <a:xfrm>
            <a:off x="4644008" y="35482"/>
            <a:ext cx="2232248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Jan 2016 3HR Q10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cxnSp>
        <p:nvCxnSpPr>
          <p:cNvPr id="23" name="Straight Arrow Connector 22"/>
          <p:cNvCxnSpPr>
            <a:stCxn id="19" idx="3"/>
            <a:endCxn id="21" idx="1"/>
          </p:cNvCxnSpPr>
          <p:nvPr/>
        </p:nvCxnSpPr>
        <p:spPr>
          <a:xfrm flipV="1">
            <a:off x="4067944" y="184069"/>
            <a:ext cx="576064" cy="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978913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</p:childTnLst>
        </p:cTn>
      </p:par>
    </p:tnLst>
    <p:bldLst>
      <p:bldP spid="22" grpId="0" animBg="1"/>
      <p:bldP spid="13" grpId="0" animBg="1"/>
    </p:bldLst>
  </p:timing>
</p:sld>
</file>

<file path=ppt/slides/slide1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64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2060848"/>
            <a:ext cx="8640960" cy="46248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6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404664"/>
            <a:ext cx="8640960" cy="53466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07504" y="5903486"/>
            <a:ext cx="1296144" cy="861935"/>
          </a:xfrm>
          <a:prstGeom prst="rect">
            <a:avLst/>
          </a:prstGeom>
          <a:noFill/>
        </p:spPr>
      </p:pic>
      <p:sp>
        <p:nvSpPr>
          <p:cNvPr id="15" name="Rectangle 14">
            <a:hlinkClick r:id="rId5" action="ppaction://hlinksldjump"/>
          </p:cNvPr>
          <p:cNvSpPr/>
          <p:nvPr/>
        </p:nvSpPr>
        <p:spPr>
          <a:xfrm>
            <a:off x="2195736" y="35483"/>
            <a:ext cx="1872208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Basic Trigonometry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18" name="Rectangle 17">
            <a:hlinkClick r:id="rId6" action="ppaction://hlinksldjump"/>
          </p:cNvPr>
          <p:cNvSpPr/>
          <p:nvPr/>
        </p:nvSpPr>
        <p:spPr>
          <a:xfrm>
            <a:off x="4644008" y="35482"/>
            <a:ext cx="2232248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Jan 2016 4HR Q21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cxnSp>
        <p:nvCxnSpPr>
          <p:cNvPr id="19" name="Straight Arrow Connector 18"/>
          <p:cNvCxnSpPr>
            <a:stCxn id="15" idx="3"/>
            <a:endCxn id="18" idx="1"/>
          </p:cNvCxnSpPr>
          <p:nvPr/>
        </p:nvCxnSpPr>
        <p:spPr>
          <a:xfrm flipV="1">
            <a:off x="4067944" y="184069"/>
            <a:ext cx="576064" cy="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793340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1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98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3" y="764704"/>
            <a:ext cx="8784974" cy="46861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36512" y="5735569"/>
            <a:ext cx="1197768" cy="1197768"/>
          </a:xfrm>
          <a:prstGeom prst="rect">
            <a:avLst/>
          </a:prstGeom>
          <a:noFill/>
        </p:spPr>
      </p:pic>
      <p:sp>
        <p:nvSpPr>
          <p:cNvPr id="13" name="Rectangle 12"/>
          <p:cNvSpPr/>
          <p:nvPr/>
        </p:nvSpPr>
        <p:spPr>
          <a:xfrm>
            <a:off x="179513" y="764704"/>
            <a:ext cx="8784974" cy="468610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A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15" name="Rectangle 14">
            <a:hlinkClick r:id="rId4" action="ppaction://hlinksldjump"/>
          </p:cNvPr>
          <p:cNvSpPr/>
          <p:nvPr/>
        </p:nvSpPr>
        <p:spPr>
          <a:xfrm>
            <a:off x="2195736" y="35483"/>
            <a:ext cx="1872208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Basic Trigonometry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17" name="Rectangle 16">
            <a:hlinkClick r:id="rId5" action="ppaction://hlinksldjump"/>
          </p:cNvPr>
          <p:cNvSpPr/>
          <p:nvPr/>
        </p:nvSpPr>
        <p:spPr>
          <a:xfrm>
            <a:off x="4644008" y="35482"/>
            <a:ext cx="2232248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Jan 2016 4HR Q21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cxnSp>
        <p:nvCxnSpPr>
          <p:cNvPr id="24" name="Straight Arrow Connector 23"/>
          <p:cNvCxnSpPr>
            <a:stCxn id="15" idx="3"/>
            <a:endCxn id="17" idx="1"/>
          </p:cNvCxnSpPr>
          <p:nvPr/>
        </p:nvCxnSpPr>
        <p:spPr>
          <a:xfrm flipV="1">
            <a:off x="4067944" y="184069"/>
            <a:ext cx="576064" cy="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960076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slides/slide1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522" y="2132856"/>
            <a:ext cx="8640956" cy="4459118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1521" y="378328"/>
            <a:ext cx="8640958" cy="2978664"/>
          </a:xfrm>
          <a:prstGeom prst="rect">
            <a:avLst/>
          </a:prstGeom>
        </p:spPr>
      </p:pic>
      <p:pic>
        <p:nvPicPr>
          <p:cNvPr id="16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07504" y="5903486"/>
            <a:ext cx="1296144" cy="861935"/>
          </a:xfrm>
          <a:prstGeom prst="rect">
            <a:avLst/>
          </a:prstGeom>
          <a:noFill/>
        </p:spPr>
      </p:pic>
      <p:sp>
        <p:nvSpPr>
          <p:cNvPr id="15" name="Rectangle 14">
            <a:hlinkClick r:id="rId5" action="ppaction://hlinksldjump"/>
          </p:cNvPr>
          <p:cNvSpPr/>
          <p:nvPr/>
        </p:nvSpPr>
        <p:spPr>
          <a:xfrm>
            <a:off x="2195736" y="35483"/>
            <a:ext cx="1872208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Basic Trigonometry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18" name="Rectangle 17">
            <a:hlinkClick r:id="rId6" action="ppaction://hlinksldjump"/>
          </p:cNvPr>
          <p:cNvSpPr/>
          <p:nvPr/>
        </p:nvSpPr>
        <p:spPr>
          <a:xfrm>
            <a:off x="4644008" y="35482"/>
            <a:ext cx="2232248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May 2016 </a:t>
            </a:r>
            <a:r>
              <a:rPr lang="en-GB" sz="1400" b="1" dirty="0">
                <a:latin typeface="Comic Sans MS" panose="030F0702030302020204" pitchFamily="66" charset="0"/>
              </a:rPr>
              <a:t>3</a:t>
            </a:r>
            <a:r>
              <a:rPr lang="en-GB" sz="1400" b="1" dirty="0" smtClean="0">
                <a:latin typeface="Comic Sans MS" panose="030F0702030302020204" pitchFamily="66" charset="0"/>
              </a:rPr>
              <a:t>H Q8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cxnSp>
        <p:nvCxnSpPr>
          <p:cNvPr id="19" name="Straight Arrow Connector 18"/>
          <p:cNvCxnSpPr>
            <a:stCxn id="15" idx="3"/>
            <a:endCxn id="18" idx="1"/>
          </p:cNvCxnSpPr>
          <p:nvPr/>
        </p:nvCxnSpPr>
        <p:spPr>
          <a:xfrm flipV="1">
            <a:off x="4067944" y="184069"/>
            <a:ext cx="576064" cy="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492045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60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2431074"/>
            <a:ext cx="8640960" cy="41662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5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404664"/>
            <a:ext cx="8640960" cy="39735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07504" y="5903486"/>
            <a:ext cx="1296144" cy="861935"/>
          </a:xfrm>
          <a:prstGeom prst="rect">
            <a:avLst/>
          </a:prstGeom>
          <a:noFill/>
        </p:spPr>
      </p:pic>
      <p:pic>
        <p:nvPicPr>
          <p:cNvPr id="14" name="Picture 13" descr="http://logok.org/wp-content/uploads/2015/01/TypeF-logo-880x660.png">
            <a:hlinkClick r:id="" action="ppaction://noaction"/>
          </p:cNvPr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08" t="16678" r="25008" b="16678"/>
          <a:stretch/>
        </p:blipFill>
        <p:spPr bwMode="auto">
          <a:xfrm>
            <a:off x="8388424" y="-27384"/>
            <a:ext cx="720080" cy="7200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Rectangle 17">
            <a:hlinkClick r:id="rId6" action="ppaction://hlinksldjump"/>
          </p:cNvPr>
          <p:cNvSpPr/>
          <p:nvPr/>
        </p:nvSpPr>
        <p:spPr>
          <a:xfrm>
            <a:off x="2195736" y="35483"/>
            <a:ext cx="1872208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Basic Trigonometry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23" name="Rectangle 22">
            <a:hlinkClick r:id="rId7" action="ppaction://hlinksldjump"/>
          </p:cNvPr>
          <p:cNvSpPr/>
          <p:nvPr/>
        </p:nvSpPr>
        <p:spPr>
          <a:xfrm>
            <a:off x="4644008" y="35482"/>
            <a:ext cx="2016224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Jan 2019 1H Q10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cxnSp>
        <p:nvCxnSpPr>
          <p:cNvPr id="24" name="Straight Arrow Connector 23"/>
          <p:cNvCxnSpPr>
            <a:stCxn id="18" idx="3"/>
            <a:endCxn id="23" idx="1"/>
          </p:cNvCxnSpPr>
          <p:nvPr/>
        </p:nvCxnSpPr>
        <p:spPr>
          <a:xfrm flipV="1">
            <a:off x="4067944" y="184069"/>
            <a:ext cx="576064" cy="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640704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1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9513" y="1916832"/>
            <a:ext cx="8784974" cy="2196244"/>
          </a:xfrm>
          <a:prstGeom prst="rect">
            <a:avLst/>
          </a:prstGeom>
        </p:spPr>
      </p:pic>
      <p:pic>
        <p:nvPicPr>
          <p:cNvPr id="12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36512" y="5735569"/>
            <a:ext cx="1197768" cy="1197768"/>
          </a:xfrm>
          <a:prstGeom prst="rect">
            <a:avLst/>
          </a:prstGeom>
          <a:noFill/>
        </p:spPr>
      </p:pic>
      <p:sp>
        <p:nvSpPr>
          <p:cNvPr id="13" name="Rectangle 12"/>
          <p:cNvSpPr/>
          <p:nvPr/>
        </p:nvSpPr>
        <p:spPr>
          <a:xfrm>
            <a:off x="179513" y="1916831"/>
            <a:ext cx="8784974" cy="219624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A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18" name="Rectangle 17">
            <a:hlinkClick r:id="rId4" action="ppaction://hlinksldjump"/>
          </p:cNvPr>
          <p:cNvSpPr/>
          <p:nvPr/>
        </p:nvSpPr>
        <p:spPr>
          <a:xfrm>
            <a:off x="2195736" y="35483"/>
            <a:ext cx="1872208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Basic Trigonometry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20" name="Rectangle 19">
            <a:hlinkClick r:id="rId5" action="ppaction://hlinksldjump"/>
          </p:cNvPr>
          <p:cNvSpPr/>
          <p:nvPr/>
        </p:nvSpPr>
        <p:spPr>
          <a:xfrm>
            <a:off x="4644008" y="35482"/>
            <a:ext cx="2232248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May 2016 </a:t>
            </a:r>
            <a:r>
              <a:rPr lang="en-GB" sz="1400" b="1" dirty="0">
                <a:latin typeface="Comic Sans MS" panose="030F0702030302020204" pitchFamily="66" charset="0"/>
              </a:rPr>
              <a:t>3</a:t>
            </a:r>
            <a:r>
              <a:rPr lang="en-GB" sz="1400" b="1" dirty="0" smtClean="0">
                <a:latin typeface="Comic Sans MS" panose="030F0702030302020204" pitchFamily="66" charset="0"/>
              </a:rPr>
              <a:t>H Q8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cxnSp>
        <p:nvCxnSpPr>
          <p:cNvPr id="21" name="Straight Arrow Connector 20"/>
          <p:cNvCxnSpPr>
            <a:stCxn id="18" idx="3"/>
            <a:endCxn id="20" idx="1"/>
          </p:cNvCxnSpPr>
          <p:nvPr/>
        </p:nvCxnSpPr>
        <p:spPr>
          <a:xfrm flipV="1">
            <a:off x="4067944" y="184069"/>
            <a:ext cx="576064" cy="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974995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slides/slide1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520" y="1967330"/>
            <a:ext cx="8640960" cy="470203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1520" y="388016"/>
            <a:ext cx="8640960" cy="4697168"/>
          </a:xfrm>
          <a:prstGeom prst="rect">
            <a:avLst/>
          </a:prstGeom>
        </p:spPr>
      </p:pic>
      <p:pic>
        <p:nvPicPr>
          <p:cNvPr id="16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07504" y="5903486"/>
            <a:ext cx="1296144" cy="861935"/>
          </a:xfrm>
          <a:prstGeom prst="rect">
            <a:avLst/>
          </a:prstGeom>
          <a:noFill/>
        </p:spPr>
      </p:pic>
      <p:sp>
        <p:nvSpPr>
          <p:cNvPr id="15" name="Rectangle 14">
            <a:hlinkClick r:id="rId5" action="ppaction://hlinksldjump"/>
          </p:cNvPr>
          <p:cNvSpPr/>
          <p:nvPr/>
        </p:nvSpPr>
        <p:spPr>
          <a:xfrm>
            <a:off x="2195736" y="35483"/>
            <a:ext cx="1872208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Basic Trigonometry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18" name="Rectangle 17">
            <a:hlinkClick r:id="rId6" action="ppaction://hlinksldjump"/>
          </p:cNvPr>
          <p:cNvSpPr/>
          <p:nvPr/>
        </p:nvSpPr>
        <p:spPr>
          <a:xfrm>
            <a:off x="4644008" y="35482"/>
            <a:ext cx="2232248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May 2016 </a:t>
            </a:r>
            <a:r>
              <a:rPr lang="en-GB" sz="1400" b="1" dirty="0">
                <a:latin typeface="Comic Sans MS" panose="030F0702030302020204" pitchFamily="66" charset="0"/>
              </a:rPr>
              <a:t>3</a:t>
            </a:r>
            <a:r>
              <a:rPr lang="en-GB" sz="1400" b="1" dirty="0" smtClean="0">
                <a:latin typeface="Comic Sans MS" panose="030F0702030302020204" pitchFamily="66" charset="0"/>
              </a:rPr>
              <a:t>H Q16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cxnSp>
        <p:nvCxnSpPr>
          <p:cNvPr id="19" name="Straight Arrow Connector 18"/>
          <p:cNvCxnSpPr>
            <a:stCxn id="15" idx="3"/>
            <a:endCxn id="18" idx="1"/>
          </p:cNvCxnSpPr>
          <p:nvPr/>
        </p:nvCxnSpPr>
        <p:spPr>
          <a:xfrm flipV="1">
            <a:off x="4067944" y="184069"/>
            <a:ext cx="576064" cy="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11714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1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9514" y="1844824"/>
            <a:ext cx="8784972" cy="2401926"/>
          </a:xfrm>
          <a:prstGeom prst="rect">
            <a:avLst/>
          </a:prstGeom>
        </p:spPr>
      </p:pic>
      <p:pic>
        <p:nvPicPr>
          <p:cNvPr id="12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36512" y="5735569"/>
            <a:ext cx="1197768" cy="1197768"/>
          </a:xfrm>
          <a:prstGeom prst="rect">
            <a:avLst/>
          </a:prstGeom>
          <a:noFill/>
        </p:spPr>
      </p:pic>
      <p:sp>
        <p:nvSpPr>
          <p:cNvPr id="13" name="Rectangle 12"/>
          <p:cNvSpPr/>
          <p:nvPr/>
        </p:nvSpPr>
        <p:spPr>
          <a:xfrm>
            <a:off x="179513" y="1821474"/>
            <a:ext cx="8784974" cy="242527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A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15" name="Rectangle 14">
            <a:hlinkClick r:id="rId4" action="ppaction://hlinksldjump"/>
          </p:cNvPr>
          <p:cNvSpPr/>
          <p:nvPr/>
        </p:nvSpPr>
        <p:spPr>
          <a:xfrm>
            <a:off x="2195736" y="35483"/>
            <a:ext cx="1872208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Basic Trigonometry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17" name="Rectangle 16">
            <a:hlinkClick r:id="rId5" action="ppaction://hlinksldjump"/>
          </p:cNvPr>
          <p:cNvSpPr/>
          <p:nvPr/>
        </p:nvSpPr>
        <p:spPr>
          <a:xfrm>
            <a:off x="4644008" y="35482"/>
            <a:ext cx="2232248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May 2016 </a:t>
            </a:r>
            <a:r>
              <a:rPr lang="en-GB" sz="1400" b="1" dirty="0">
                <a:latin typeface="Comic Sans MS" panose="030F0702030302020204" pitchFamily="66" charset="0"/>
              </a:rPr>
              <a:t>3</a:t>
            </a:r>
            <a:r>
              <a:rPr lang="en-GB" sz="1400" b="1" dirty="0" smtClean="0">
                <a:latin typeface="Comic Sans MS" panose="030F0702030302020204" pitchFamily="66" charset="0"/>
              </a:rPr>
              <a:t>H Q16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cxnSp>
        <p:nvCxnSpPr>
          <p:cNvPr id="22" name="Straight Arrow Connector 21"/>
          <p:cNvCxnSpPr>
            <a:stCxn id="15" idx="3"/>
            <a:endCxn id="17" idx="1"/>
          </p:cNvCxnSpPr>
          <p:nvPr/>
        </p:nvCxnSpPr>
        <p:spPr>
          <a:xfrm flipV="1">
            <a:off x="4067944" y="184069"/>
            <a:ext cx="576064" cy="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90270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slides/slide1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516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2276872"/>
            <a:ext cx="8640960" cy="43401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451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404664"/>
            <a:ext cx="8640960" cy="41742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07504" y="5903486"/>
            <a:ext cx="1296144" cy="861935"/>
          </a:xfrm>
          <a:prstGeom prst="rect">
            <a:avLst/>
          </a:prstGeom>
          <a:noFill/>
        </p:spPr>
      </p:pic>
      <p:sp>
        <p:nvSpPr>
          <p:cNvPr id="15" name="Rectangle 14">
            <a:hlinkClick r:id="rId5" action="ppaction://hlinksldjump"/>
          </p:cNvPr>
          <p:cNvSpPr/>
          <p:nvPr/>
        </p:nvSpPr>
        <p:spPr>
          <a:xfrm>
            <a:off x="2195736" y="35483"/>
            <a:ext cx="1872208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Basic Trigonometry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18" name="Rectangle 17">
            <a:hlinkClick r:id="rId6" action="ppaction://hlinksldjump"/>
          </p:cNvPr>
          <p:cNvSpPr/>
          <p:nvPr/>
        </p:nvSpPr>
        <p:spPr>
          <a:xfrm>
            <a:off x="4644008" y="35482"/>
            <a:ext cx="2232248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June 2016 4HR Q11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cxnSp>
        <p:nvCxnSpPr>
          <p:cNvPr id="19" name="Straight Arrow Connector 18"/>
          <p:cNvCxnSpPr>
            <a:stCxn id="15" idx="3"/>
            <a:endCxn id="18" idx="1"/>
          </p:cNvCxnSpPr>
          <p:nvPr/>
        </p:nvCxnSpPr>
        <p:spPr>
          <a:xfrm flipV="1">
            <a:off x="4067944" y="184069"/>
            <a:ext cx="576064" cy="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350425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1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5539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3" y="2132856"/>
            <a:ext cx="8784974" cy="15424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36512" y="5735569"/>
            <a:ext cx="1197768" cy="1197768"/>
          </a:xfrm>
          <a:prstGeom prst="rect">
            <a:avLst/>
          </a:prstGeom>
          <a:noFill/>
        </p:spPr>
      </p:pic>
      <p:sp>
        <p:nvSpPr>
          <p:cNvPr id="13" name="Rectangle 12"/>
          <p:cNvSpPr/>
          <p:nvPr/>
        </p:nvSpPr>
        <p:spPr>
          <a:xfrm>
            <a:off x="179513" y="2132856"/>
            <a:ext cx="8784974" cy="154248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A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18" name="Rectangle 17">
            <a:hlinkClick r:id="rId4" action="ppaction://hlinksldjump"/>
          </p:cNvPr>
          <p:cNvSpPr/>
          <p:nvPr/>
        </p:nvSpPr>
        <p:spPr>
          <a:xfrm>
            <a:off x="2195736" y="35483"/>
            <a:ext cx="1872208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Basic Trigonometry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20" name="Rectangle 19">
            <a:hlinkClick r:id="rId5" action="ppaction://hlinksldjump"/>
          </p:cNvPr>
          <p:cNvSpPr/>
          <p:nvPr/>
        </p:nvSpPr>
        <p:spPr>
          <a:xfrm>
            <a:off x="4644008" y="35482"/>
            <a:ext cx="2232248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June 2016 4HR Q11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cxnSp>
        <p:nvCxnSpPr>
          <p:cNvPr id="21" name="Straight Arrow Connector 20"/>
          <p:cNvCxnSpPr>
            <a:stCxn id="18" idx="3"/>
            <a:endCxn id="20" idx="1"/>
          </p:cNvCxnSpPr>
          <p:nvPr/>
        </p:nvCxnSpPr>
        <p:spPr>
          <a:xfrm flipV="1">
            <a:off x="4067944" y="184069"/>
            <a:ext cx="576064" cy="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270946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slides/slide1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520" y="3789040"/>
            <a:ext cx="8640960" cy="30249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1521" y="3830784"/>
            <a:ext cx="8640958" cy="2190504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1520" y="313952"/>
            <a:ext cx="8640960" cy="3547096"/>
          </a:xfrm>
          <a:prstGeom prst="rect">
            <a:avLst/>
          </a:prstGeom>
        </p:spPr>
      </p:pic>
      <p:pic>
        <p:nvPicPr>
          <p:cNvPr id="16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07504" y="5903486"/>
            <a:ext cx="1296144" cy="861935"/>
          </a:xfrm>
          <a:prstGeom prst="rect">
            <a:avLst/>
          </a:prstGeom>
          <a:noFill/>
        </p:spPr>
      </p:pic>
      <p:sp>
        <p:nvSpPr>
          <p:cNvPr id="15" name="Rectangle 14">
            <a:hlinkClick r:id="rId6" action="ppaction://hlinksldjump"/>
          </p:cNvPr>
          <p:cNvSpPr/>
          <p:nvPr/>
        </p:nvSpPr>
        <p:spPr>
          <a:xfrm>
            <a:off x="2195736" y="35483"/>
            <a:ext cx="1872208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Basic Trigonometry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18" name="Rectangle 17">
            <a:hlinkClick r:id="rId7" action="ppaction://hlinksldjump"/>
          </p:cNvPr>
          <p:cNvSpPr/>
          <p:nvPr/>
        </p:nvSpPr>
        <p:spPr>
          <a:xfrm>
            <a:off x="4644008" y="35482"/>
            <a:ext cx="2232248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June 2016 4HR Q17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cxnSp>
        <p:nvCxnSpPr>
          <p:cNvPr id="19" name="Straight Arrow Connector 18"/>
          <p:cNvCxnSpPr>
            <a:stCxn id="15" idx="3"/>
            <a:endCxn id="18" idx="1"/>
          </p:cNvCxnSpPr>
          <p:nvPr/>
        </p:nvCxnSpPr>
        <p:spPr>
          <a:xfrm flipV="1">
            <a:off x="4067944" y="184069"/>
            <a:ext cx="576064" cy="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584876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1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9514" y="1170786"/>
            <a:ext cx="8784972" cy="3842390"/>
          </a:xfrm>
          <a:prstGeom prst="rect">
            <a:avLst/>
          </a:prstGeom>
        </p:spPr>
      </p:pic>
      <p:pic>
        <p:nvPicPr>
          <p:cNvPr id="12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36512" y="5735569"/>
            <a:ext cx="1197768" cy="1197768"/>
          </a:xfrm>
          <a:prstGeom prst="rect">
            <a:avLst/>
          </a:prstGeom>
          <a:noFill/>
        </p:spPr>
      </p:pic>
      <p:sp>
        <p:nvSpPr>
          <p:cNvPr id="13" name="Rectangle 12"/>
          <p:cNvSpPr/>
          <p:nvPr/>
        </p:nvSpPr>
        <p:spPr>
          <a:xfrm>
            <a:off x="179513" y="1170785"/>
            <a:ext cx="8784974" cy="384239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A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15" name="Rectangle 14">
            <a:hlinkClick r:id="rId4" action="ppaction://hlinksldjump"/>
          </p:cNvPr>
          <p:cNvSpPr/>
          <p:nvPr/>
        </p:nvSpPr>
        <p:spPr>
          <a:xfrm>
            <a:off x="2195736" y="35483"/>
            <a:ext cx="1872208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Basic Trigonometry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17" name="Rectangle 16">
            <a:hlinkClick r:id="rId5" action="ppaction://hlinksldjump"/>
          </p:cNvPr>
          <p:cNvSpPr/>
          <p:nvPr/>
        </p:nvSpPr>
        <p:spPr>
          <a:xfrm>
            <a:off x="4644008" y="35482"/>
            <a:ext cx="2232248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June 2016 4HR Q17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cxnSp>
        <p:nvCxnSpPr>
          <p:cNvPr id="22" name="Straight Arrow Connector 21"/>
          <p:cNvCxnSpPr>
            <a:stCxn id="15" idx="3"/>
            <a:endCxn id="17" idx="1"/>
          </p:cNvCxnSpPr>
          <p:nvPr/>
        </p:nvCxnSpPr>
        <p:spPr>
          <a:xfrm flipV="1">
            <a:off x="4067944" y="184069"/>
            <a:ext cx="576064" cy="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270828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slides/slide1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5577" y="4189744"/>
            <a:ext cx="7632846" cy="262363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5576" y="3429000"/>
            <a:ext cx="7632848" cy="245863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5576" y="404664"/>
            <a:ext cx="7632848" cy="4431794"/>
          </a:xfrm>
          <a:prstGeom prst="rect">
            <a:avLst/>
          </a:prstGeom>
        </p:spPr>
      </p:pic>
      <p:pic>
        <p:nvPicPr>
          <p:cNvPr id="16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07504" y="5903486"/>
            <a:ext cx="1296144" cy="861935"/>
          </a:xfrm>
          <a:prstGeom prst="rect">
            <a:avLst/>
          </a:prstGeom>
          <a:noFill/>
        </p:spPr>
      </p:pic>
      <p:sp>
        <p:nvSpPr>
          <p:cNvPr id="15" name="Rectangle 14">
            <a:hlinkClick r:id="rId6" action="ppaction://hlinksldjump"/>
          </p:cNvPr>
          <p:cNvSpPr/>
          <p:nvPr/>
        </p:nvSpPr>
        <p:spPr>
          <a:xfrm>
            <a:off x="2195736" y="35483"/>
            <a:ext cx="1872208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Basic Trigonometry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18" name="Rectangle 17">
            <a:hlinkClick r:id="rId7" action="ppaction://hlinksldjump"/>
          </p:cNvPr>
          <p:cNvSpPr/>
          <p:nvPr/>
        </p:nvSpPr>
        <p:spPr>
          <a:xfrm>
            <a:off x="4644008" y="35482"/>
            <a:ext cx="2232248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Jan 2017 4H Q9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cxnSp>
        <p:nvCxnSpPr>
          <p:cNvPr id="19" name="Straight Arrow Connector 18"/>
          <p:cNvCxnSpPr>
            <a:stCxn id="15" idx="3"/>
            <a:endCxn id="18" idx="1"/>
          </p:cNvCxnSpPr>
          <p:nvPr/>
        </p:nvCxnSpPr>
        <p:spPr>
          <a:xfrm flipV="1">
            <a:off x="4067944" y="184069"/>
            <a:ext cx="576064" cy="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759686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1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9513" y="1196752"/>
            <a:ext cx="8784974" cy="3782420"/>
          </a:xfrm>
          <a:prstGeom prst="rect">
            <a:avLst/>
          </a:prstGeom>
        </p:spPr>
      </p:pic>
      <p:pic>
        <p:nvPicPr>
          <p:cNvPr id="12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36512" y="5735569"/>
            <a:ext cx="1197768" cy="1197768"/>
          </a:xfrm>
          <a:prstGeom prst="rect">
            <a:avLst/>
          </a:prstGeom>
          <a:noFill/>
        </p:spPr>
      </p:pic>
      <p:sp>
        <p:nvSpPr>
          <p:cNvPr id="13" name="Rectangle 12"/>
          <p:cNvSpPr/>
          <p:nvPr/>
        </p:nvSpPr>
        <p:spPr>
          <a:xfrm>
            <a:off x="179513" y="1170785"/>
            <a:ext cx="8784974" cy="96207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A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23" name="Rectangle 22"/>
          <p:cNvSpPr/>
          <p:nvPr/>
        </p:nvSpPr>
        <p:spPr>
          <a:xfrm>
            <a:off x="179513" y="2132856"/>
            <a:ext cx="8784974" cy="284631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B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19" name="Rectangle 18">
            <a:hlinkClick r:id="rId4" action="ppaction://hlinksldjump"/>
          </p:cNvPr>
          <p:cNvSpPr/>
          <p:nvPr/>
        </p:nvSpPr>
        <p:spPr>
          <a:xfrm>
            <a:off x="2195736" y="35483"/>
            <a:ext cx="1872208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Basic Trigonometry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21" name="Rectangle 20">
            <a:hlinkClick r:id="rId5" action="ppaction://hlinksldjump"/>
          </p:cNvPr>
          <p:cNvSpPr/>
          <p:nvPr/>
        </p:nvSpPr>
        <p:spPr>
          <a:xfrm>
            <a:off x="4644008" y="35482"/>
            <a:ext cx="2232248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Jan 2017 4H Q9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cxnSp>
        <p:nvCxnSpPr>
          <p:cNvPr id="24" name="Straight Arrow Connector 23"/>
          <p:cNvCxnSpPr>
            <a:stCxn id="19" idx="3"/>
            <a:endCxn id="21" idx="1"/>
          </p:cNvCxnSpPr>
          <p:nvPr/>
        </p:nvCxnSpPr>
        <p:spPr>
          <a:xfrm flipV="1">
            <a:off x="4067944" y="184069"/>
            <a:ext cx="576064" cy="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211964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</p:childTnLst>
        </p:cTn>
      </p:par>
    </p:tnLst>
    <p:bldLst>
      <p:bldP spid="13" grpId="0" animBg="1"/>
      <p:bldP spid="23" grpId="0" animBg="1"/>
    </p:bldLst>
  </p:timing>
</p:sld>
</file>

<file path=ppt/slides/slide1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71601" y="3638628"/>
            <a:ext cx="7200798" cy="3174748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71600" y="3129384"/>
            <a:ext cx="7200800" cy="217182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71600" y="367280"/>
            <a:ext cx="7200800" cy="3709792"/>
          </a:xfrm>
          <a:prstGeom prst="rect">
            <a:avLst/>
          </a:prstGeom>
        </p:spPr>
      </p:pic>
      <p:pic>
        <p:nvPicPr>
          <p:cNvPr id="16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07504" y="5903486"/>
            <a:ext cx="1296144" cy="861935"/>
          </a:xfrm>
          <a:prstGeom prst="rect">
            <a:avLst/>
          </a:prstGeom>
          <a:noFill/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71600" y="4077072"/>
            <a:ext cx="7200800" cy="446488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71601" y="5260598"/>
            <a:ext cx="7200798" cy="472658"/>
          </a:xfrm>
          <a:prstGeom prst="rect">
            <a:avLst/>
          </a:prstGeom>
        </p:spPr>
      </p:pic>
      <p:sp>
        <p:nvSpPr>
          <p:cNvPr id="17" name="Rectangle 16">
            <a:hlinkClick r:id="rId8" action="ppaction://hlinksldjump"/>
          </p:cNvPr>
          <p:cNvSpPr/>
          <p:nvPr/>
        </p:nvSpPr>
        <p:spPr>
          <a:xfrm>
            <a:off x="2195736" y="35483"/>
            <a:ext cx="1872208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Basic Trigonometry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22" name="Rectangle 21">
            <a:hlinkClick r:id="rId9" action="ppaction://hlinksldjump"/>
          </p:cNvPr>
          <p:cNvSpPr/>
          <p:nvPr/>
        </p:nvSpPr>
        <p:spPr>
          <a:xfrm>
            <a:off x="4644008" y="35482"/>
            <a:ext cx="2232248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Jan 2017 4H Q21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cxnSp>
        <p:nvCxnSpPr>
          <p:cNvPr id="23" name="Straight Arrow Connector 22"/>
          <p:cNvCxnSpPr>
            <a:stCxn id="17" idx="3"/>
            <a:endCxn id="22" idx="1"/>
          </p:cNvCxnSpPr>
          <p:nvPr/>
        </p:nvCxnSpPr>
        <p:spPr>
          <a:xfrm flipV="1">
            <a:off x="4067944" y="184069"/>
            <a:ext cx="576064" cy="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755951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3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19" y="1052736"/>
            <a:ext cx="8640962" cy="37387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" name="Rectangle 21"/>
          <p:cNvSpPr/>
          <p:nvPr/>
        </p:nvSpPr>
        <p:spPr>
          <a:xfrm>
            <a:off x="251519" y="1052736"/>
            <a:ext cx="8640959" cy="373876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A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pic>
        <p:nvPicPr>
          <p:cNvPr id="6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36512" y="5735569"/>
            <a:ext cx="1197768" cy="1197768"/>
          </a:xfrm>
          <a:prstGeom prst="rect">
            <a:avLst/>
          </a:prstGeom>
          <a:noFill/>
        </p:spPr>
      </p:pic>
      <p:sp>
        <p:nvSpPr>
          <p:cNvPr id="17" name="Rectangle 16">
            <a:hlinkClick r:id="rId4" action="ppaction://hlinksldjump"/>
          </p:cNvPr>
          <p:cNvSpPr/>
          <p:nvPr/>
        </p:nvSpPr>
        <p:spPr>
          <a:xfrm>
            <a:off x="2195736" y="35483"/>
            <a:ext cx="1872208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Basic Trigonometry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19" name="Rectangle 18">
            <a:hlinkClick r:id="rId5" action="ppaction://hlinksldjump"/>
          </p:cNvPr>
          <p:cNvSpPr/>
          <p:nvPr/>
        </p:nvSpPr>
        <p:spPr>
          <a:xfrm>
            <a:off x="4644008" y="35482"/>
            <a:ext cx="2016224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Jan 2019 1H Q10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cxnSp>
        <p:nvCxnSpPr>
          <p:cNvPr id="20" name="Straight Arrow Connector 19"/>
          <p:cNvCxnSpPr>
            <a:stCxn id="17" idx="3"/>
            <a:endCxn id="19" idx="1"/>
          </p:cNvCxnSpPr>
          <p:nvPr/>
        </p:nvCxnSpPr>
        <p:spPr>
          <a:xfrm flipV="1">
            <a:off x="4067944" y="184069"/>
            <a:ext cx="576064" cy="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1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043608" y="5903486"/>
            <a:ext cx="1296144" cy="861935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9926198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</p:childTnLst>
        </p:cTn>
      </p:par>
    </p:tnLst>
    <p:bldLst>
      <p:bldP spid="22" grpId="0" animBg="1"/>
    </p:bldLst>
  </p:timing>
</p:sld>
</file>

<file path=ppt/slides/slide1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36512" y="5735569"/>
            <a:ext cx="1197768" cy="1197768"/>
          </a:xfrm>
          <a:prstGeom prst="rect">
            <a:avLst/>
          </a:prstGeom>
          <a:noFill/>
        </p:spPr>
      </p:pic>
      <p:sp>
        <p:nvSpPr>
          <p:cNvPr id="15" name="Rectangle 14">
            <a:hlinkClick r:id="rId3" action="ppaction://hlinksldjump"/>
          </p:cNvPr>
          <p:cNvSpPr/>
          <p:nvPr/>
        </p:nvSpPr>
        <p:spPr>
          <a:xfrm>
            <a:off x="2195736" y="35483"/>
            <a:ext cx="1872208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Basic Trigonometry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19" name="Rectangle 18">
            <a:hlinkClick r:id="rId4" action="ppaction://hlinksldjump"/>
          </p:cNvPr>
          <p:cNvSpPr/>
          <p:nvPr/>
        </p:nvSpPr>
        <p:spPr>
          <a:xfrm>
            <a:off x="4644008" y="35482"/>
            <a:ext cx="2232248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Jan 2017 4H Q21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cxnSp>
        <p:nvCxnSpPr>
          <p:cNvPr id="21" name="Straight Arrow Connector 20"/>
          <p:cNvCxnSpPr>
            <a:stCxn id="15" idx="3"/>
            <a:endCxn id="19" idx="1"/>
          </p:cNvCxnSpPr>
          <p:nvPr/>
        </p:nvCxnSpPr>
        <p:spPr>
          <a:xfrm flipV="1">
            <a:off x="4067944" y="184069"/>
            <a:ext cx="576064" cy="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2" name="Picture 2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9513" y="1700808"/>
            <a:ext cx="8784974" cy="2579582"/>
          </a:xfrm>
          <a:prstGeom prst="rect">
            <a:avLst/>
          </a:prstGeom>
        </p:spPr>
      </p:pic>
      <p:sp>
        <p:nvSpPr>
          <p:cNvPr id="25" name="Rectangle 24"/>
          <p:cNvSpPr/>
          <p:nvPr/>
        </p:nvSpPr>
        <p:spPr>
          <a:xfrm>
            <a:off x="178941" y="3387045"/>
            <a:ext cx="8784973" cy="89334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B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179512" y="1700807"/>
            <a:ext cx="8784973" cy="168623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A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227693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</p:childTnLst>
        </p:cTn>
      </p:par>
    </p:tnLst>
    <p:bldLst>
      <p:bldP spid="25" grpId="0" animBg="1"/>
      <p:bldP spid="26" grpId="0" animBg="1"/>
    </p:bldLst>
  </p:timing>
</p:sld>
</file>

<file path=ppt/slides/slide1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91680" y="4088034"/>
            <a:ext cx="5760640" cy="2725342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91680" y="2780928"/>
            <a:ext cx="5760640" cy="1423036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91680" y="404664"/>
            <a:ext cx="5760640" cy="2919244"/>
          </a:xfrm>
          <a:prstGeom prst="rect">
            <a:avLst/>
          </a:prstGeom>
        </p:spPr>
      </p:pic>
      <p:pic>
        <p:nvPicPr>
          <p:cNvPr id="16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07504" y="5903486"/>
            <a:ext cx="1296144" cy="861935"/>
          </a:xfrm>
          <a:prstGeom prst="rect">
            <a:avLst/>
          </a:prstGeom>
          <a:noFill/>
        </p:spPr>
      </p:pic>
      <p:sp>
        <p:nvSpPr>
          <p:cNvPr id="17" name="Rectangle 16">
            <a:hlinkClick r:id="rId6" action="ppaction://hlinksldjump"/>
          </p:cNvPr>
          <p:cNvSpPr/>
          <p:nvPr/>
        </p:nvSpPr>
        <p:spPr>
          <a:xfrm>
            <a:off x="2195736" y="35483"/>
            <a:ext cx="1872208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Basic Trigonometry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22" name="Rectangle 21">
            <a:hlinkClick r:id="rId7" action="ppaction://hlinksldjump"/>
          </p:cNvPr>
          <p:cNvSpPr/>
          <p:nvPr/>
        </p:nvSpPr>
        <p:spPr>
          <a:xfrm>
            <a:off x="4644008" y="35482"/>
            <a:ext cx="2232248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Jan 2017 4HR Q9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cxnSp>
        <p:nvCxnSpPr>
          <p:cNvPr id="23" name="Straight Arrow Connector 22"/>
          <p:cNvCxnSpPr>
            <a:stCxn id="17" idx="3"/>
            <a:endCxn id="22" idx="1"/>
          </p:cNvCxnSpPr>
          <p:nvPr/>
        </p:nvCxnSpPr>
        <p:spPr>
          <a:xfrm flipV="1">
            <a:off x="4067944" y="184069"/>
            <a:ext cx="576064" cy="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324676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1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8941" y="1268760"/>
            <a:ext cx="8786118" cy="2525452"/>
          </a:xfrm>
          <a:prstGeom prst="rect">
            <a:avLst/>
          </a:prstGeom>
        </p:spPr>
      </p:pic>
      <p:pic>
        <p:nvPicPr>
          <p:cNvPr id="12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36512" y="5735569"/>
            <a:ext cx="1197768" cy="1197768"/>
          </a:xfrm>
          <a:prstGeom prst="rect">
            <a:avLst/>
          </a:prstGeom>
          <a:noFill/>
        </p:spPr>
      </p:pic>
      <p:sp>
        <p:nvSpPr>
          <p:cNvPr id="25" name="Rectangle 24"/>
          <p:cNvSpPr/>
          <p:nvPr/>
        </p:nvSpPr>
        <p:spPr>
          <a:xfrm>
            <a:off x="178941" y="2420889"/>
            <a:ext cx="8784973" cy="57606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B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179512" y="1268761"/>
            <a:ext cx="8784973" cy="115212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A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16" name="Rectangle 15">
            <a:hlinkClick r:id="rId4" action="ppaction://hlinksldjump"/>
          </p:cNvPr>
          <p:cNvSpPr/>
          <p:nvPr/>
        </p:nvSpPr>
        <p:spPr>
          <a:xfrm>
            <a:off x="2195736" y="35483"/>
            <a:ext cx="1872208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Basic Trigonometry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20" name="Rectangle 19">
            <a:hlinkClick r:id="rId5" action="ppaction://hlinksldjump"/>
          </p:cNvPr>
          <p:cNvSpPr/>
          <p:nvPr/>
        </p:nvSpPr>
        <p:spPr>
          <a:xfrm>
            <a:off x="4644008" y="35482"/>
            <a:ext cx="2232248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Jan 2017 4HR Q9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cxnSp>
        <p:nvCxnSpPr>
          <p:cNvPr id="23" name="Straight Arrow Connector 22"/>
          <p:cNvCxnSpPr>
            <a:stCxn id="16" idx="3"/>
            <a:endCxn id="20" idx="1"/>
          </p:cNvCxnSpPr>
          <p:nvPr/>
        </p:nvCxnSpPr>
        <p:spPr>
          <a:xfrm flipV="1">
            <a:off x="4067944" y="184069"/>
            <a:ext cx="576064" cy="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Rectangle 23"/>
          <p:cNvSpPr/>
          <p:nvPr/>
        </p:nvSpPr>
        <p:spPr>
          <a:xfrm>
            <a:off x="178941" y="2996953"/>
            <a:ext cx="8784973" cy="28803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C (</a:t>
            </a:r>
            <a:r>
              <a:rPr lang="en-GB" sz="1400" b="1" dirty="0" err="1" smtClean="0">
                <a:latin typeface="Comic Sans MS" panose="030F0702030302020204" pitchFamily="66" charset="0"/>
              </a:rPr>
              <a:t>i</a:t>
            </a:r>
            <a:r>
              <a:rPr lang="en-GB" sz="1400" b="1" dirty="0" smtClean="0">
                <a:latin typeface="Comic Sans MS" panose="030F0702030302020204" pitchFamily="66" charset="0"/>
              </a:rPr>
              <a:t>)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27" name="Rectangle 26"/>
          <p:cNvSpPr/>
          <p:nvPr/>
        </p:nvSpPr>
        <p:spPr>
          <a:xfrm>
            <a:off x="178941" y="3284983"/>
            <a:ext cx="8784973" cy="50922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C (ii)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826528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</p:childTnLst>
        </p:cTn>
      </p:par>
    </p:tnLst>
    <p:bldLst>
      <p:bldP spid="25" grpId="0" animBg="1"/>
      <p:bldP spid="26" grpId="0" animBg="1"/>
      <p:bldP spid="24" grpId="0" animBg="1"/>
      <p:bldP spid="27" grpId="0" animBg="1"/>
    </p:bldLst>
  </p:timing>
</p:sld>
</file>

<file path=ppt/slides/slide1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6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2348880"/>
            <a:ext cx="8640960" cy="42721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1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373266"/>
            <a:ext cx="8640960" cy="24076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07504" y="5903486"/>
            <a:ext cx="1296144" cy="861935"/>
          </a:xfrm>
          <a:prstGeom prst="rect">
            <a:avLst/>
          </a:prstGeom>
          <a:noFill/>
        </p:spPr>
      </p:pic>
      <p:sp>
        <p:nvSpPr>
          <p:cNvPr id="17" name="Rectangle 16">
            <a:hlinkClick r:id="rId5" action="ppaction://hlinksldjump"/>
          </p:cNvPr>
          <p:cNvSpPr/>
          <p:nvPr/>
        </p:nvSpPr>
        <p:spPr>
          <a:xfrm>
            <a:off x="2195736" y="35483"/>
            <a:ext cx="1872208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Basic Trigonometry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22" name="Rectangle 21">
            <a:hlinkClick r:id="rId6" action="ppaction://hlinksldjump"/>
          </p:cNvPr>
          <p:cNvSpPr/>
          <p:nvPr/>
        </p:nvSpPr>
        <p:spPr>
          <a:xfrm>
            <a:off x="4644008" y="35482"/>
            <a:ext cx="2232248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May 2017 3H Q7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cxnSp>
        <p:nvCxnSpPr>
          <p:cNvPr id="23" name="Straight Arrow Connector 22"/>
          <p:cNvCxnSpPr>
            <a:stCxn id="17" idx="3"/>
            <a:endCxn id="22" idx="1"/>
          </p:cNvCxnSpPr>
          <p:nvPr/>
        </p:nvCxnSpPr>
        <p:spPr>
          <a:xfrm flipV="1">
            <a:off x="4067944" y="184069"/>
            <a:ext cx="576064" cy="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727488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1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9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268760"/>
            <a:ext cx="8784976" cy="26315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36512" y="5735569"/>
            <a:ext cx="1197768" cy="1197768"/>
          </a:xfrm>
          <a:prstGeom prst="rect">
            <a:avLst/>
          </a:prstGeom>
          <a:noFill/>
        </p:spPr>
      </p:pic>
      <p:sp>
        <p:nvSpPr>
          <p:cNvPr id="26" name="Rectangle 25"/>
          <p:cNvSpPr/>
          <p:nvPr/>
        </p:nvSpPr>
        <p:spPr>
          <a:xfrm>
            <a:off x="179512" y="1268761"/>
            <a:ext cx="8784973" cy="263154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A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15" name="Rectangle 14">
            <a:hlinkClick r:id="rId4" action="ppaction://hlinksldjump"/>
          </p:cNvPr>
          <p:cNvSpPr/>
          <p:nvPr/>
        </p:nvSpPr>
        <p:spPr>
          <a:xfrm>
            <a:off x="2195736" y="35483"/>
            <a:ext cx="1872208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Basic Trigonometry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19" name="Rectangle 18">
            <a:hlinkClick r:id="rId5" action="ppaction://hlinksldjump"/>
          </p:cNvPr>
          <p:cNvSpPr/>
          <p:nvPr/>
        </p:nvSpPr>
        <p:spPr>
          <a:xfrm>
            <a:off x="4644008" y="35482"/>
            <a:ext cx="2232248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May 2017 3H Q7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cxnSp>
        <p:nvCxnSpPr>
          <p:cNvPr id="21" name="Straight Arrow Connector 20"/>
          <p:cNvCxnSpPr>
            <a:stCxn id="15" idx="3"/>
            <a:endCxn id="19" idx="1"/>
          </p:cNvCxnSpPr>
          <p:nvPr/>
        </p:nvCxnSpPr>
        <p:spPr>
          <a:xfrm flipV="1">
            <a:off x="4067944" y="184069"/>
            <a:ext cx="576064" cy="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880337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</p:childTnLst>
        </p:cTn>
      </p:par>
    </p:tnLst>
    <p:bldLst>
      <p:bldP spid="26" grpId="0" animBg="1"/>
    </p:bldLst>
  </p:timing>
</p:sld>
</file>

<file path=ppt/slides/slide1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16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2461472"/>
            <a:ext cx="8496944" cy="42798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891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404664"/>
            <a:ext cx="8496944" cy="54837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07504" y="5903486"/>
            <a:ext cx="1296144" cy="861935"/>
          </a:xfrm>
          <a:prstGeom prst="rect">
            <a:avLst/>
          </a:prstGeom>
          <a:noFill/>
        </p:spPr>
      </p:pic>
      <p:sp>
        <p:nvSpPr>
          <p:cNvPr id="17" name="Rectangle 16">
            <a:hlinkClick r:id="rId5" action="ppaction://hlinksldjump"/>
          </p:cNvPr>
          <p:cNvSpPr/>
          <p:nvPr/>
        </p:nvSpPr>
        <p:spPr>
          <a:xfrm>
            <a:off x="2195736" y="35483"/>
            <a:ext cx="1872208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Basic Trigonometry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22" name="Rectangle 21">
            <a:hlinkClick r:id="rId6" action="ppaction://hlinksldjump"/>
          </p:cNvPr>
          <p:cNvSpPr/>
          <p:nvPr/>
        </p:nvSpPr>
        <p:spPr>
          <a:xfrm>
            <a:off x="4644008" y="35482"/>
            <a:ext cx="2232248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May 2017 3H Q21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cxnSp>
        <p:nvCxnSpPr>
          <p:cNvPr id="23" name="Straight Arrow Connector 22"/>
          <p:cNvCxnSpPr>
            <a:stCxn id="17" idx="3"/>
            <a:endCxn id="22" idx="1"/>
          </p:cNvCxnSpPr>
          <p:nvPr/>
        </p:nvCxnSpPr>
        <p:spPr>
          <a:xfrm flipV="1">
            <a:off x="4067944" y="184069"/>
            <a:ext cx="576064" cy="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666689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1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41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340768"/>
            <a:ext cx="8640960" cy="33860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6" name="Rectangle 25"/>
          <p:cNvSpPr/>
          <p:nvPr/>
        </p:nvSpPr>
        <p:spPr>
          <a:xfrm>
            <a:off x="251520" y="1340768"/>
            <a:ext cx="8640960" cy="338602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A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pic>
        <p:nvPicPr>
          <p:cNvPr id="12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36512" y="5735569"/>
            <a:ext cx="1197768" cy="1197768"/>
          </a:xfrm>
          <a:prstGeom prst="rect">
            <a:avLst/>
          </a:prstGeom>
          <a:noFill/>
        </p:spPr>
      </p:pic>
      <p:sp>
        <p:nvSpPr>
          <p:cNvPr id="13" name="Rectangle 12">
            <a:hlinkClick r:id="rId4" action="ppaction://hlinksldjump"/>
          </p:cNvPr>
          <p:cNvSpPr/>
          <p:nvPr/>
        </p:nvSpPr>
        <p:spPr>
          <a:xfrm>
            <a:off x="2195736" y="35483"/>
            <a:ext cx="1872208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Basic Trigonometry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17" name="Rectangle 16">
            <a:hlinkClick r:id="rId5" action="ppaction://hlinksldjump"/>
          </p:cNvPr>
          <p:cNvSpPr/>
          <p:nvPr/>
        </p:nvSpPr>
        <p:spPr>
          <a:xfrm>
            <a:off x="4644008" y="35482"/>
            <a:ext cx="2232248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May 2017 3H Q21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cxnSp>
        <p:nvCxnSpPr>
          <p:cNvPr id="20" name="Straight Arrow Connector 19"/>
          <p:cNvCxnSpPr>
            <a:stCxn id="13" idx="3"/>
            <a:endCxn id="17" idx="1"/>
          </p:cNvCxnSpPr>
          <p:nvPr/>
        </p:nvCxnSpPr>
        <p:spPr>
          <a:xfrm flipV="1">
            <a:off x="4067944" y="184069"/>
            <a:ext cx="576064" cy="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041981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</p:childTnLst>
        </p:cTn>
      </p:par>
    </p:tnLst>
    <p:bldLst>
      <p:bldP spid="26" grpId="0" animBg="1"/>
    </p:bldLst>
  </p:timing>
</p:sld>
</file>

<file path=ppt/slides/slide1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7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2478102"/>
            <a:ext cx="8640960" cy="41912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1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404664"/>
            <a:ext cx="8640960" cy="45817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07504" y="5903486"/>
            <a:ext cx="1296144" cy="861935"/>
          </a:xfrm>
          <a:prstGeom prst="rect">
            <a:avLst/>
          </a:prstGeom>
          <a:noFill/>
        </p:spPr>
      </p:pic>
      <p:sp>
        <p:nvSpPr>
          <p:cNvPr id="17" name="Rectangle 16">
            <a:hlinkClick r:id="rId5" action="ppaction://hlinksldjump"/>
          </p:cNvPr>
          <p:cNvSpPr/>
          <p:nvPr/>
        </p:nvSpPr>
        <p:spPr>
          <a:xfrm>
            <a:off x="2195736" y="35483"/>
            <a:ext cx="1872208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Basic Trigonometry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22" name="Rectangle 21">
            <a:hlinkClick r:id="rId6" action="ppaction://hlinksldjump"/>
          </p:cNvPr>
          <p:cNvSpPr/>
          <p:nvPr/>
        </p:nvSpPr>
        <p:spPr>
          <a:xfrm>
            <a:off x="4644008" y="35482"/>
            <a:ext cx="2232248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June 2017 4HR Q13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cxnSp>
        <p:nvCxnSpPr>
          <p:cNvPr id="23" name="Straight Arrow Connector 22"/>
          <p:cNvCxnSpPr>
            <a:stCxn id="17" idx="3"/>
            <a:endCxn id="22" idx="1"/>
          </p:cNvCxnSpPr>
          <p:nvPr/>
        </p:nvCxnSpPr>
        <p:spPr>
          <a:xfrm flipV="1">
            <a:off x="4067944" y="184069"/>
            <a:ext cx="576064" cy="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3316" name="Picture 4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4988598"/>
            <a:ext cx="8640960" cy="672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505449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1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9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692696"/>
            <a:ext cx="8640960" cy="49659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6" name="Rectangle 25"/>
          <p:cNvSpPr/>
          <p:nvPr/>
        </p:nvSpPr>
        <p:spPr>
          <a:xfrm>
            <a:off x="251520" y="692696"/>
            <a:ext cx="8640960" cy="496591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A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pic>
        <p:nvPicPr>
          <p:cNvPr id="12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36512" y="5735569"/>
            <a:ext cx="1197768" cy="1197768"/>
          </a:xfrm>
          <a:prstGeom prst="rect">
            <a:avLst/>
          </a:prstGeom>
          <a:noFill/>
        </p:spPr>
      </p:pic>
      <p:sp>
        <p:nvSpPr>
          <p:cNvPr id="15" name="Rectangle 14">
            <a:hlinkClick r:id="rId4" action="ppaction://hlinksldjump"/>
          </p:cNvPr>
          <p:cNvSpPr/>
          <p:nvPr/>
        </p:nvSpPr>
        <p:spPr>
          <a:xfrm>
            <a:off x="2195736" y="35483"/>
            <a:ext cx="1872208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Basic Trigonometry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19" name="Rectangle 18">
            <a:hlinkClick r:id="rId5" action="ppaction://hlinksldjump"/>
          </p:cNvPr>
          <p:cNvSpPr/>
          <p:nvPr/>
        </p:nvSpPr>
        <p:spPr>
          <a:xfrm>
            <a:off x="4644008" y="35482"/>
            <a:ext cx="2232248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June 2017 4HR Q13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cxnSp>
        <p:nvCxnSpPr>
          <p:cNvPr id="21" name="Straight Arrow Connector 20"/>
          <p:cNvCxnSpPr>
            <a:stCxn id="15" idx="3"/>
            <a:endCxn id="19" idx="1"/>
          </p:cNvCxnSpPr>
          <p:nvPr/>
        </p:nvCxnSpPr>
        <p:spPr>
          <a:xfrm flipV="1">
            <a:off x="4067944" y="184069"/>
            <a:ext cx="576064" cy="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767116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</p:childTnLst>
        </p:cTn>
      </p:par>
    </p:tnLst>
    <p:bldLst>
      <p:bldP spid="26" grpId="0" animBg="1"/>
    </p:bldLst>
  </p:timing>
</p:sld>
</file>

<file path=ppt/slides/slide1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700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2251340"/>
            <a:ext cx="8640960" cy="44180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69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332656"/>
            <a:ext cx="8640960" cy="47453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07504" y="5903486"/>
            <a:ext cx="1296144" cy="861935"/>
          </a:xfrm>
          <a:prstGeom prst="rect">
            <a:avLst/>
          </a:prstGeom>
          <a:noFill/>
        </p:spPr>
      </p:pic>
      <p:sp>
        <p:nvSpPr>
          <p:cNvPr id="17" name="Rectangle 16">
            <a:hlinkClick r:id="rId5" action="ppaction://hlinksldjump"/>
          </p:cNvPr>
          <p:cNvSpPr/>
          <p:nvPr/>
        </p:nvSpPr>
        <p:spPr>
          <a:xfrm>
            <a:off x="2195736" y="35483"/>
            <a:ext cx="1872208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Basic Trigonometry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22" name="Rectangle 21">
            <a:hlinkClick r:id="rId6" action="ppaction://hlinksldjump"/>
          </p:cNvPr>
          <p:cNvSpPr/>
          <p:nvPr/>
        </p:nvSpPr>
        <p:spPr>
          <a:xfrm>
            <a:off x="4644008" y="35482"/>
            <a:ext cx="2232248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June 2017 4HR Q22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cxnSp>
        <p:nvCxnSpPr>
          <p:cNvPr id="23" name="Straight Arrow Connector 22"/>
          <p:cNvCxnSpPr>
            <a:stCxn id="17" idx="3"/>
            <a:endCxn id="22" idx="1"/>
          </p:cNvCxnSpPr>
          <p:nvPr/>
        </p:nvCxnSpPr>
        <p:spPr>
          <a:xfrm flipV="1">
            <a:off x="4067944" y="184069"/>
            <a:ext cx="576064" cy="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416982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4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19" y="1052736"/>
            <a:ext cx="8640962" cy="36069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" name="Rectangle 21"/>
          <p:cNvSpPr/>
          <p:nvPr/>
        </p:nvSpPr>
        <p:spPr>
          <a:xfrm>
            <a:off x="251519" y="1052737"/>
            <a:ext cx="8640959" cy="360695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A Alternative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pic>
        <p:nvPicPr>
          <p:cNvPr id="6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36512" y="5735569"/>
            <a:ext cx="1197768" cy="1197768"/>
          </a:xfrm>
          <a:prstGeom prst="rect">
            <a:avLst/>
          </a:prstGeom>
          <a:noFill/>
        </p:spPr>
      </p:pic>
      <p:sp>
        <p:nvSpPr>
          <p:cNvPr id="17" name="Rectangle 16">
            <a:hlinkClick r:id="rId4" action="ppaction://hlinksldjump"/>
          </p:cNvPr>
          <p:cNvSpPr/>
          <p:nvPr/>
        </p:nvSpPr>
        <p:spPr>
          <a:xfrm>
            <a:off x="2195736" y="35483"/>
            <a:ext cx="1872208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Basic Trigonometry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19" name="Rectangle 18">
            <a:hlinkClick r:id="rId5" action="ppaction://hlinksldjump"/>
          </p:cNvPr>
          <p:cNvSpPr/>
          <p:nvPr/>
        </p:nvSpPr>
        <p:spPr>
          <a:xfrm>
            <a:off x="4644008" y="35482"/>
            <a:ext cx="2016224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Jan 2019 1H Q10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cxnSp>
        <p:nvCxnSpPr>
          <p:cNvPr id="20" name="Straight Arrow Connector 19"/>
          <p:cNvCxnSpPr>
            <a:stCxn id="17" idx="3"/>
            <a:endCxn id="19" idx="1"/>
          </p:cNvCxnSpPr>
          <p:nvPr/>
        </p:nvCxnSpPr>
        <p:spPr>
          <a:xfrm flipV="1">
            <a:off x="4067944" y="184069"/>
            <a:ext cx="576064" cy="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841784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</p:childTnLst>
        </p:cTn>
      </p:par>
    </p:tnLst>
    <p:bldLst>
      <p:bldP spid="22" grpId="0" animBg="1"/>
    </p:bldLst>
  </p:timing>
</p:sld>
</file>

<file path=ppt/slides/slide1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3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772816"/>
            <a:ext cx="8640960" cy="20360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6" name="Rectangle 25"/>
          <p:cNvSpPr/>
          <p:nvPr/>
        </p:nvSpPr>
        <p:spPr>
          <a:xfrm>
            <a:off x="251520" y="1772816"/>
            <a:ext cx="8640960" cy="203605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A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pic>
        <p:nvPicPr>
          <p:cNvPr id="12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36512" y="5735569"/>
            <a:ext cx="1197768" cy="1197768"/>
          </a:xfrm>
          <a:prstGeom prst="rect">
            <a:avLst/>
          </a:prstGeom>
          <a:noFill/>
        </p:spPr>
      </p:pic>
      <p:sp>
        <p:nvSpPr>
          <p:cNvPr id="13" name="Rectangle 12">
            <a:hlinkClick r:id="rId4" action="ppaction://hlinksldjump"/>
          </p:cNvPr>
          <p:cNvSpPr/>
          <p:nvPr/>
        </p:nvSpPr>
        <p:spPr>
          <a:xfrm>
            <a:off x="2195736" y="35483"/>
            <a:ext cx="1872208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Basic Trigonometry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17" name="Rectangle 16">
            <a:hlinkClick r:id="rId5" action="ppaction://hlinksldjump"/>
          </p:cNvPr>
          <p:cNvSpPr/>
          <p:nvPr/>
        </p:nvSpPr>
        <p:spPr>
          <a:xfrm>
            <a:off x="4644008" y="35482"/>
            <a:ext cx="2232248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June 2017 4HR Q22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cxnSp>
        <p:nvCxnSpPr>
          <p:cNvPr id="20" name="Straight Arrow Connector 19"/>
          <p:cNvCxnSpPr>
            <a:stCxn id="13" idx="3"/>
            <a:endCxn id="17" idx="1"/>
          </p:cNvCxnSpPr>
          <p:nvPr/>
        </p:nvCxnSpPr>
        <p:spPr>
          <a:xfrm flipV="1">
            <a:off x="4067944" y="184069"/>
            <a:ext cx="576064" cy="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576497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</p:childTnLst>
        </p:cTn>
      </p:par>
    </p:tnLst>
    <p:bldLst>
      <p:bldP spid="26" grpId="0" animBg="1"/>
    </p:bldLst>
  </p:timing>
</p:sld>
</file>

<file path=ppt/slides/slide1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43609" y="4299426"/>
            <a:ext cx="7056782" cy="251395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43608" y="2707036"/>
            <a:ext cx="7056784" cy="2004238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43608" y="354546"/>
            <a:ext cx="7056784" cy="3276364"/>
          </a:xfrm>
          <a:prstGeom prst="rect">
            <a:avLst/>
          </a:prstGeom>
        </p:spPr>
      </p:pic>
      <p:pic>
        <p:nvPicPr>
          <p:cNvPr id="16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07504" y="5903486"/>
            <a:ext cx="1296144" cy="861935"/>
          </a:xfrm>
          <a:prstGeom prst="rect">
            <a:avLst/>
          </a:prstGeom>
          <a:noFill/>
        </p:spPr>
      </p:pic>
      <p:sp>
        <p:nvSpPr>
          <p:cNvPr id="17" name="Rectangle 16">
            <a:hlinkClick r:id="rId6" action="ppaction://hlinksldjump"/>
          </p:cNvPr>
          <p:cNvSpPr/>
          <p:nvPr/>
        </p:nvSpPr>
        <p:spPr>
          <a:xfrm>
            <a:off x="2195736" y="35483"/>
            <a:ext cx="1872208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Basic Trigonometry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22" name="Rectangle 21">
            <a:hlinkClick r:id="rId7" action="ppaction://hlinksldjump"/>
          </p:cNvPr>
          <p:cNvSpPr/>
          <p:nvPr/>
        </p:nvSpPr>
        <p:spPr>
          <a:xfrm>
            <a:off x="4644008" y="35482"/>
            <a:ext cx="2232248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Jan 2018 3H Q6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cxnSp>
        <p:nvCxnSpPr>
          <p:cNvPr id="23" name="Straight Arrow Connector 22"/>
          <p:cNvCxnSpPr>
            <a:stCxn id="17" idx="3"/>
            <a:endCxn id="22" idx="1"/>
          </p:cNvCxnSpPr>
          <p:nvPr/>
        </p:nvCxnSpPr>
        <p:spPr>
          <a:xfrm flipV="1">
            <a:off x="4067944" y="184069"/>
            <a:ext cx="576064" cy="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749584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1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520" y="1628800"/>
            <a:ext cx="8640960" cy="3092950"/>
          </a:xfrm>
          <a:prstGeom prst="rect">
            <a:avLst/>
          </a:prstGeom>
        </p:spPr>
      </p:pic>
      <p:sp>
        <p:nvSpPr>
          <p:cNvPr id="26" name="Rectangle 25"/>
          <p:cNvSpPr/>
          <p:nvPr/>
        </p:nvSpPr>
        <p:spPr>
          <a:xfrm>
            <a:off x="251520" y="1628800"/>
            <a:ext cx="8640960" cy="86409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A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pic>
        <p:nvPicPr>
          <p:cNvPr id="12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36512" y="5735569"/>
            <a:ext cx="1197768" cy="1197768"/>
          </a:xfrm>
          <a:prstGeom prst="rect">
            <a:avLst/>
          </a:prstGeom>
          <a:noFill/>
        </p:spPr>
      </p:pic>
      <p:sp>
        <p:nvSpPr>
          <p:cNvPr id="15" name="Rectangle 14">
            <a:hlinkClick r:id="rId4" action="ppaction://hlinksldjump"/>
          </p:cNvPr>
          <p:cNvSpPr/>
          <p:nvPr/>
        </p:nvSpPr>
        <p:spPr>
          <a:xfrm>
            <a:off x="2195736" y="35483"/>
            <a:ext cx="1872208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Basic Trigonometry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19" name="Rectangle 18">
            <a:hlinkClick r:id="rId5" action="ppaction://hlinksldjump"/>
          </p:cNvPr>
          <p:cNvSpPr/>
          <p:nvPr/>
        </p:nvSpPr>
        <p:spPr>
          <a:xfrm>
            <a:off x="4644008" y="35482"/>
            <a:ext cx="2232248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Jan 2018 3H Q6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cxnSp>
        <p:nvCxnSpPr>
          <p:cNvPr id="21" name="Straight Arrow Connector 20"/>
          <p:cNvCxnSpPr>
            <a:stCxn id="15" idx="3"/>
            <a:endCxn id="19" idx="1"/>
          </p:cNvCxnSpPr>
          <p:nvPr/>
        </p:nvCxnSpPr>
        <p:spPr>
          <a:xfrm flipV="1">
            <a:off x="4067944" y="184069"/>
            <a:ext cx="576064" cy="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Rectangle 21"/>
          <p:cNvSpPr/>
          <p:nvPr/>
        </p:nvSpPr>
        <p:spPr>
          <a:xfrm>
            <a:off x="251520" y="2492896"/>
            <a:ext cx="8640960" cy="18002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B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23" name="Rectangle 22"/>
          <p:cNvSpPr/>
          <p:nvPr/>
        </p:nvSpPr>
        <p:spPr>
          <a:xfrm>
            <a:off x="251520" y="4293096"/>
            <a:ext cx="8640960" cy="42865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C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144703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</p:childTnLst>
        </p:cTn>
      </p:par>
    </p:tnLst>
    <p:bldLst>
      <p:bldP spid="26" grpId="0" animBg="1"/>
      <p:bldP spid="22" grpId="0" animBg="1"/>
      <p:bldP spid="23" grpId="0" animBg="1"/>
    </p:bldLst>
  </p:timing>
</p:sld>
</file>

<file path=ppt/slides/slide1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420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3501008"/>
            <a:ext cx="8640960" cy="28669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041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650592"/>
            <a:ext cx="8640960" cy="29224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07504" y="5903486"/>
            <a:ext cx="1296144" cy="861935"/>
          </a:xfrm>
          <a:prstGeom prst="rect">
            <a:avLst/>
          </a:prstGeom>
          <a:noFill/>
        </p:spPr>
      </p:pic>
      <p:sp>
        <p:nvSpPr>
          <p:cNvPr id="17" name="Rectangle 16">
            <a:hlinkClick r:id="rId5" action="ppaction://hlinksldjump"/>
          </p:cNvPr>
          <p:cNvSpPr/>
          <p:nvPr/>
        </p:nvSpPr>
        <p:spPr>
          <a:xfrm>
            <a:off x="2195736" y="35483"/>
            <a:ext cx="1872208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Basic Trigonometry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22" name="Rectangle 21">
            <a:hlinkClick r:id="rId6" action="ppaction://hlinksldjump"/>
          </p:cNvPr>
          <p:cNvSpPr/>
          <p:nvPr/>
        </p:nvSpPr>
        <p:spPr>
          <a:xfrm>
            <a:off x="4644008" y="35482"/>
            <a:ext cx="2232248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Jan 2018 4HR Q8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cxnSp>
        <p:nvCxnSpPr>
          <p:cNvPr id="23" name="Straight Arrow Connector 22"/>
          <p:cNvCxnSpPr>
            <a:stCxn id="17" idx="3"/>
            <a:endCxn id="22" idx="1"/>
          </p:cNvCxnSpPr>
          <p:nvPr/>
        </p:nvCxnSpPr>
        <p:spPr>
          <a:xfrm flipV="1">
            <a:off x="4067944" y="184069"/>
            <a:ext cx="576064" cy="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699339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1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43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628800"/>
            <a:ext cx="8640960" cy="19962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6" name="Rectangle 25"/>
          <p:cNvSpPr/>
          <p:nvPr/>
        </p:nvSpPr>
        <p:spPr>
          <a:xfrm>
            <a:off x="251520" y="1628800"/>
            <a:ext cx="8640960" cy="199620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A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pic>
        <p:nvPicPr>
          <p:cNvPr id="12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36512" y="5735569"/>
            <a:ext cx="1197768" cy="1197768"/>
          </a:xfrm>
          <a:prstGeom prst="rect">
            <a:avLst/>
          </a:prstGeom>
          <a:noFill/>
        </p:spPr>
      </p:pic>
      <p:sp>
        <p:nvSpPr>
          <p:cNvPr id="16" name="Rectangle 15">
            <a:hlinkClick r:id="rId4" action="ppaction://hlinksldjump"/>
          </p:cNvPr>
          <p:cNvSpPr/>
          <p:nvPr/>
        </p:nvSpPr>
        <p:spPr>
          <a:xfrm>
            <a:off x="2195736" y="35483"/>
            <a:ext cx="1872208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Basic Trigonometry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20" name="Rectangle 19">
            <a:hlinkClick r:id="rId5" action="ppaction://hlinksldjump"/>
          </p:cNvPr>
          <p:cNvSpPr/>
          <p:nvPr/>
        </p:nvSpPr>
        <p:spPr>
          <a:xfrm>
            <a:off x="4644008" y="35482"/>
            <a:ext cx="2232248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Jan 2018 4HR Q8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cxnSp>
        <p:nvCxnSpPr>
          <p:cNvPr id="24" name="Straight Arrow Connector 23"/>
          <p:cNvCxnSpPr>
            <a:stCxn id="16" idx="3"/>
            <a:endCxn id="20" idx="1"/>
          </p:cNvCxnSpPr>
          <p:nvPr/>
        </p:nvCxnSpPr>
        <p:spPr>
          <a:xfrm flipV="1">
            <a:off x="4067944" y="184069"/>
            <a:ext cx="576064" cy="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363257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</p:childTnLst>
        </p:cTn>
      </p:par>
    </p:tnLst>
    <p:bldLst>
      <p:bldP spid="26" grpId="0" animBg="1"/>
    </p:bldLst>
  </p:timing>
</p:sld>
</file>

<file path=ppt/slides/slide1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2340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2564904"/>
            <a:ext cx="8496944" cy="40890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233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404664"/>
            <a:ext cx="8496944" cy="47891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07504" y="5903486"/>
            <a:ext cx="1296144" cy="861935"/>
          </a:xfrm>
          <a:prstGeom prst="rect">
            <a:avLst/>
          </a:prstGeom>
          <a:noFill/>
        </p:spPr>
      </p:pic>
      <p:sp>
        <p:nvSpPr>
          <p:cNvPr id="17" name="Rectangle 16">
            <a:hlinkClick r:id="rId5" action="ppaction://hlinksldjump"/>
          </p:cNvPr>
          <p:cNvSpPr/>
          <p:nvPr/>
        </p:nvSpPr>
        <p:spPr>
          <a:xfrm>
            <a:off x="2195736" y="35483"/>
            <a:ext cx="1872208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Basic Trigonometry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22" name="Rectangle 21">
            <a:hlinkClick r:id="rId6" action="ppaction://hlinksldjump"/>
          </p:cNvPr>
          <p:cNvSpPr/>
          <p:nvPr/>
        </p:nvSpPr>
        <p:spPr>
          <a:xfrm>
            <a:off x="4644008" y="35482"/>
            <a:ext cx="2232248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June 2018 4H Q9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cxnSp>
        <p:nvCxnSpPr>
          <p:cNvPr id="23" name="Straight Arrow Connector 22"/>
          <p:cNvCxnSpPr>
            <a:stCxn id="17" idx="3"/>
            <a:endCxn id="22" idx="1"/>
          </p:cNvCxnSpPr>
          <p:nvPr/>
        </p:nvCxnSpPr>
        <p:spPr>
          <a:xfrm flipV="1">
            <a:off x="4067944" y="184069"/>
            <a:ext cx="576064" cy="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173554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1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63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692696"/>
            <a:ext cx="8640960" cy="47810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6" name="Rectangle 25"/>
          <p:cNvSpPr/>
          <p:nvPr/>
        </p:nvSpPr>
        <p:spPr>
          <a:xfrm>
            <a:off x="251520" y="692696"/>
            <a:ext cx="8640960" cy="478109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A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pic>
        <p:nvPicPr>
          <p:cNvPr id="12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36512" y="5735569"/>
            <a:ext cx="1197768" cy="1197768"/>
          </a:xfrm>
          <a:prstGeom prst="rect">
            <a:avLst/>
          </a:prstGeom>
          <a:noFill/>
        </p:spPr>
      </p:pic>
      <p:sp>
        <p:nvSpPr>
          <p:cNvPr id="14" name="Rectangle 13">
            <a:hlinkClick r:id="rId4" action="ppaction://hlinksldjump"/>
          </p:cNvPr>
          <p:cNvSpPr/>
          <p:nvPr/>
        </p:nvSpPr>
        <p:spPr>
          <a:xfrm>
            <a:off x="2195736" y="35483"/>
            <a:ext cx="1872208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Basic Trigonometry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18" name="Rectangle 17">
            <a:hlinkClick r:id="rId5" action="ppaction://hlinksldjump"/>
          </p:cNvPr>
          <p:cNvSpPr/>
          <p:nvPr/>
        </p:nvSpPr>
        <p:spPr>
          <a:xfrm>
            <a:off x="4644008" y="35482"/>
            <a:ext cx="2232248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June 2018 4H Q9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cxnSp>
        <p:nvCxnSpPr>
          <p:cNvPr id="19" name="Straight Arrow Connector 18"/>
          <p:cNvCxnSpPr>
            <a:stCxn id="14" idx="3"/>
            <a:endCxn id="18" idx="1"/>
          </p:cNvCxnSpPr>
          <p:nvPr/>
        </p:nvCxnSpPr>
        <p:spPr>
          <a:xfrm flipV="1">
            <a:off x="4067944" y="184069"/>
            <a:ext cx="576064" cy="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425328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</p:childTnLst>
        </p:cTn>
      </p:par>
    </p:tnLst>
    <p:bldLst>
      <p:bldP spid="26" grpId="0" animBg="1"/>
    </p:bldLst>
  </p:timing>
</p:sld>
</file>

<file path=ppt/slides/slide1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084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2135278"/>
            <a:ext cx="8640960" cy="45340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608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404664"/>
            <a:ext cx="8640960" cy="45481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07504" y="5903486"/>
            <a:ext cx="1296144" cy="861935"/>
          </a:xfrm>
          <a:prstGeom prst="rect">
            <a:avLst/>
          </a:prstGeom>
          <a:noFill/>
        </p:spPr>
      </p:pic>
      <p:sp>
        <p:nvSpPr>
          <p:cNvPr id="17" name="Rectangle 16">
            <a:hlinkClick r:id="rId5" action="ppaction://hlinksldjump"/>
          </p:cNvPr>
          <p:cNvSpPr/>
          <p:nvPr/>
        </p:nvSpPr>
        <p:spPr>
          <a:xfrm>
            <a:off x="2195736" y="35483"/>
            <a:ext cx="1872208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Basic Trigonometry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22" name="Rectangle 21">
            <a:hlinkClick r:id="rId6" action="ppaction://hlinksldjump"/>
          </p:cNvPr>
          <p:cNvSpPr/>
          <p:nvPr/>
        </p:nvSpPr>
        <p:spPr>
          <a:xfrm>
            <a:off x="4644008" y="35482"/>
            <a:ext cx="2232248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June 2018 4HR Q8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cxnSp>
        <p:nvCxnSpPr>
          <p:cNvPr id="23" name="Straight Arrow Connector 22"/>
          <p:cNvCxnSpPr>
            <a:stCxn id="17" idx="3"/>
            <a:endCxn id="22" idx="1"/>
          </p:cNvCxnSpPr>
          <p:nvPr/>
        </p:nvCxnSpPr>
        <p:spPr>
          <a:xfrm flipV="1">
            <a:off x="4067944" y="184069"/>
            <a:ext cx="576064" cy="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718401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1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10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628800"/>
            <a:ext cx="8640960" cy="20799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6" name="Rectangle 25"/>
          <p:cNvSpPr/>
          <p:nvPr/>
        </p:nvSpPr>
        <p:spPr>
          <a:xfrm>
            <a:off x="251520" y="1628800"/>
            <a:ext cx="8640960" cy="207992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A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pic>
        <p:nvPicPr>
          <p:cNvPr id="12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36512" y="5735569"/>
            <a:ext cx="1197768" cy="1197768"/>
          </a:xfrm>
          <a:prstGeom prst="rect">
            <a:avLst/>
          </a:prstGeom>
          <a:noFill/>
        </p:spPr>
      </p:pic>
      <p:sp>
        <p:nvSpPr>
          <p:cNvPr id="16" name="Rectangle 15">
            <a:hlinkClick r:id="rId4" action="ppaction://hlinksldjump"/>
          </p:cNvPr>
          <p:cNvSpPr/>
          <p:nvPr/>
        </p:nvSpPr>
        <p:spPr>
          <a:xfrm>
            <a:off x="2195736" y="35483"/>
            <a:ext cx="1872208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Basic Trigonometry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20" name="Rectangle 19">
            <a:hlinkClick r:id="rId5" action="ppaction://hlinksldjump"/>
          </p:cNvPr>
          <p:cNvSpPr/>
          <p:nvPr/>
        </p:nvSpPr>
        <p:spPr>
          <a:xfrm>
            <a:off x="4644008" y="35482"/>
            <a:ext cx="2232248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June 2018 4HR Q8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cxnSp>
        <p:nvCxnSpPr>
          <p:cNvPr id="21" name="Straight Arrow Connector 20"/>
          <p:cNvCxnSpPr>
            <a:stCxn id="16" idx="3"/>
            <a:endCxn id="20" idx="1"/>
          </p:cNvCxnSpPr>
          <p:nvPr/>
        </p:nvCxnSpPr>
        <p:spPr>
          <a:xfrm flipV="1">
            <a:off x="4067944" y="184069"/>
            <a:ext cx="576064" cy="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772842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</p:childTnLst>
        </p:cTn>
      </p:par>
    </p:tnLst>
    <p:bldLst>
      <p:bldP spid="26" grpId="0" animBg="1"/>
    </p:bldLst>
  </p:timing>
</p:sld>
</file>

<file path=ppt/slides/slide1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6804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3154710"/>
            <a:ext cx="8352928" cy="3514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680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345748"/>
            <a:ext cx="8352928" cy="5315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07504" y="5903486"/>
            <a:ext cx="1296144" cy="861935"/>
          </a:xfrm>
          <a:prstGeom prst="rect">
            <a:avLst/>
          </a:prstGeom>
          <a:noFill/>
        </p:spPr>
      </p:pic>
      <p:sp>
        <p:nvSpPr>
          <p:cNvPr id="17" name="Rectangle 16">
            <a:hlinkClick r:id="rId5" action="ppaction://hlinksldjump"/>
          </p:cNvPr>
          <p:cNvSpPr/>
          <p:nvPr/>
        </p:nvSpPr>
        <p:spPr>
          <a:xfrm>
            <a:off x="2195736" y="35483"/>
            <a:ext cx="1872208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Basic Trigonometry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22" name="Rectangle 21">
            <a:hlinkClick r:id="rId6" action="ppaction://hlinksldjump"/>
          </p:cNvPr>
          <p:cNvSpPr/>
          <p:nvPr/>
        </p:nvSpPr>
        <p:spPr>
          <a:xfrm>
            <a:off x="4644008" y="35482"/>
            <a:ext cx="2232248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June 2018 4HR Q23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cxnSp>
        <p:nvCxnSpPr>
          <p:cNvPr id="23" name="Straight Arrow Connector 22"/>
          <p:cNvCxnSpPr>
            <a:stCxn id="17" idx="3"/>
            <a:endCxn id="22" idx="1"/>
          </p:cNvCxnSpPr>
          <p:nvPr/>
        </p:nvCxnSpPr>
        <p:spPr>
          <a:xfrm flipV="1">
            <a:off x="4067944" y="184069"/>
            <a:ext cx="576064" cy="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163345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3529" y="2381320"/>
            <a:ext cx="8496942" cy="4144024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3528" y="404664"/>
            <a:ext cx="8496944" cy="4256862"/>
          </a:xfrm>
          <a:prstGeom prst="rect">
            <a:avLst/>
          </a:prstGeom>
        </p:spPr>
      </p:pic>
      <p:pic>
        <p:nvPicPr>
          <p:cNvPr id="8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07504" y="5903486"/>
            <a:ext cx="1296144" cy="861935"/>
          </a:xfrm>
          <a:prstGeom prst="rect">
            <a:avLst/>
          </a:prstGeom>
          <a:noFill/>
        </p:spPr>
      </p:pic>
      <p:sp>
        <p:nvSpPr>
          <p:cNvPr id="18" name="Rectangle 17">
            <a:hlinkClick r:id="rId5" action="ppaction://hlinksldjump"/>
          </p:cNvPr>
          <p:cNvSpPr/>
          <p:nvPr/>
        </p:nvSpPr>
        <p:spPr>
          <a:xfrm>
            <a:off x="2195736" y="35483"/>
            <a:ext cx="1872208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Basic Trigonometry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23" name="Rectangle 22">
            <a:hlinkClick r:id="rId6" action="ppaction://hlinksldjump"/>
          </p:cNvPr>
          <p:cNvSpPr/>
          <p:nvPr/>
        </p:nvSpPr>
        <p:spPr>
          <a:xfrm>
            <a:off x="4644008" y="35482"/>
            <a:ext cx="2016224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Jan 2019 1HR Q20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cxnSp>
        <p:nvCxnSpPr>
          <p:cNvPr id="24" name="Straight Arrow Connector 23"/>
          <p:cNvCxnSpPr>
            <a:stCxn id="18" idx="3"/>
            <a:endCxn id="23" idx="1"/>
          </p:cNvCxnSpPr>
          <p:nvPr/>
        </p:nvCxnSpPr>
        <p:spPr>
          <a:xfrm flipV="1">
            <a:off x="4067944" y="184069"/>
            <a:ext cx="576064" cy="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262521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1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782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052736"/>
            <a:ext cx="8640960" cy="41511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6" name="Rectangle 25"/>
          <p:cNvSpPr/>
          <p:nvPr/>
        </p:nvSpPr>
        <p:spPr>
          <a:xfrm>
            <a:off x="251520" y="1052736"/>
            <a:ext cx="8640960" cy="415115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A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pic>
        <p:nvPicPr>
          <p:cNvPr id="12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36512" y="5735569"/>
            <a:ext cx="1197768" cy="1197768"/>
          </a:xfrm>
          <a:prstGeom prst="rect">
            <a:avLst/>
          </a:prstGeom>
          <a:noFill/>
        </p:spPr>
      </p:pic>
      <p:sp>
        <p:nvSpPr>
          <p:cNvPr id="14" name="Rectangle 13">
            <a:hlinkClick r:id="rId4" action="ppaction://hlinksldjump"/>
          </p:cNvPr>
          <p:cNvSpPr/>
          <p:nvPr/>
        </p:nvSpPr>
        <p:spPr>
          <a:xfrm>
            <a:off x="2195736" y="35483"/>
            <a:ext cx="1872208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Basic Trigonometry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18" name="Rectangle 17">
            <a:hlinkClick r:id="rId5" action="ppaction://hlinksldjump"/>
          </p:cNvPr>
          <p:cNvSpPr/>
          <p:nvPr/>
        </p:nvSpPr>
        <p:spPr>
          <a:xfrm>
            <a:off x="4644008" y="35482"/>
            <a:ext cx="2232248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June 2018 4HR Q23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cxnSp>
        <p:nvCxnSpPr>
          <p:cNvPr id="19" name="Straight Arrow Connector 18"/>
          <p:cNvCxnSpPr>
            <a:stCxn id="14" idx="3"/>
            <a:endCxn id="18" idx="1"/>
          </p:cNvCxnSpPr>
          <p:nvPr/>
        </p:nvCxnSpPr>
        <p:spPr>
          <a:xfrm flipV="1">
            <a:off x="4067944" y="184069"/>
            <a:ext cx="576064" cy="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42078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</p:childTnLst>
        </p:cTn>
      </p:par>
    </p:tnLst>
    <p:bldLst>
      <p:bldP spid="26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520" y="1988840"/>
            <a:ext cx="8640960" cy="1845588"/>
          </a:xfrm>
          <a:prstGeom prst="rect">
            <a:avLst/>
          </a:prstGeom>
        </p:spPr>
      </p:pic>
      <p:sp>
        <p:nvSpPr>
          <p:cNvPr id="22" name="Rectangle 21"/>
          <p:cNvSpPr/>
          <p:nvPr/>
        </p:nvSpPr>
        <p:spPr>
          <a:xfrm>
            <a:off x="251519" y="1988839"/>
            <a:ext cx="8640959" cy="184558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A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pic>
        <p:nvPicPr>
          <p:cNvPr id="6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36512" y="5735569"/>
            <a:ext cx="1197768" cy="1197768"/>
          </a:xfrm>
          <a:prstGeom prst="rect">
            <a:avLst/>
          </a:prstGeom>
          <a:noFill/>
        </p:spPr>
      </p:pic>
      <p:sp>
        <p:nvSpPr>
          <p:cNvPr id="12" name="Rectangle 11">
            <a:hlinkClick r:id="rId4" action="ppaction://hlinksldjump"/>
          </p:cNvPr>
          <p:cNvSpPr/>
          <p:nvPr/>
        </p:nvSpPr>
        <p:spPr>
          <a:xfrm>
            <a:off x="2195736" y="35483"/>
            <a:ext cx="1872208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Basic Trigonometry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14" name="Rectangle 13">
            <a:hlinkClick r:id="rId5" action="ppaction://hlinksldjump"/>
          </p:cNvPr>
          <p:cNvSpPr/>
          <p:nvPr/>
        </p:nvSpPr>
        <p:spPr>
          <a:xfrm>
            <a:off x="4644008" y="35482"/>
            <a:ext cx="2016224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Jan 2019 1HR Q20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cxnSp>
        <p:nvCxnSpPr>
          <p:cNvPr id="16" name="Straight Arrow Connector 15"/>
          <p:cNvCxnSpPr>
            <a:stCxn id="12" idx="3"/>
            <a:endCxn id="14" idx="1"/>
          </p:cNvCxnSpPr>
          <p:nvPr/>
        </p:nvCxnSpPr>
        <p:spPr>
          <a:xfrm flipV="1">
            <a:off x="4067944" y="184069"/>
            <a:ext cx="576064" cy="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310800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</p:childTnLst>
        </p:cTn>
      </p:par>
    </p:tnLst>
    <p:bldLst>
      <p:bldP spid="22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3530" y="1817862"/>
            <a:ext cx="8496940" cy="4851498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3529" y="404664"/>
            <a:ext cx="8496942" cy="3150060"/>
          </a:xfrm>
          <a:prstGeom prst="rect">
            <a:avLst/>
          </a:prstGeom>
        </p:spPr>
      </p:pic>
      <p:pic>
        <p:nvPicPr>
          <p:cNvPr id="8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07504" y="5903486"/>
            <a:ext cx="1296144" cy="861935"/>
          </a:xfrm>
          <a:prstGeom prst="rect">
            <a:avLst/>
          </a:prstGeom>
          <a:noFill/>
        </p:spPr>
      </p:pic>
      <p:sp>
        <p:nvSpPr>
          <p:cNvPr id="18" name="Rectangle 17">
            <a:hlinkClick r:id="rId5" action="ppaction://hlinksldjump"/>
          </p:cNvPr>
          <p:cNvSpPr/>
          <p:nvPr/>
        </p:nvSpPr>
        <p:spPr>
          <a:xfrm>
            <a:off x="2195736" y="35483"/>
            <a:ext cx="1872208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Basic Trigonometry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23" name="Rectangle 22">
            <a:hlinkClick r:id="rId6" action="ppaction://hlinksldjump"/>
          </p:cNvPr>
          <p:cNvSpPr/>
          <p:nvPr/>
        </p:nvSpPr>
        <p:spPr>
          <a:xfrm>
            <a:off x="4644008" y="35482"/>
            <a:ext cx="2016224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Jan 2019 2HR Q7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cxnSp>
        <p:nvCxnSpPr>
          <p:cNvPr id="24" name="Straight Arrow Connector 23"/>
          <p:cNvCxnSpPr>
            <a:stCxn id="18" idx="3"/>
            <a:endCxn id="23" idx="1"/>
          </p:cNvCxnSpPr>
          <p:nvPr/>
        </p:nvCxnSpPr>
        <p:spPr>
          <a:xfrm flipV="1">
            <a:off x="4067944" y="184069"/>
            <a:ext cx="576064" cy="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278834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521" y="2882000"/>
            <a:ext cx="8640958" cy="378736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1521" y="404664"/>
            <a:ext cx="8640958" cy="3117344"/>
          </a:xfrm>
          <a:prstGeom prst="rect">
            <a:avLst/>
          </a:prstGeom>
        </p:spPr>
      </p:pic>
      <p:pic>
        <p:nvPicPr>
          <p:cNvPr id="16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07504" y="5903486"/>
            <a:ext cx="1296144" cy="861935"/>
          </a:xfrm>
          <a:prstGeom prst="rect">
            <a:avLst/>
          </a:prstGeom>
          <a:noFill/>
        </p:spPr>
      </p:pic>
      <p:sp>
        <p:nvSpPr>
          <p:cNvPr id="19" name="Rectangle 18">
            <a:hlinkClick r:id="rId5" action="ppaction://hlinksldjump"/>
          </p:cNvPr>
          <p:cNvSpPr/>
          <p:nvPr/>
        </p:nvSpPr>
        <p:spPr>
          <a:xfrm>
            <a:off x="2195736" y="35483"/>
            <a:ext cx="1872208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Basic Trigonometry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21" name="Rectangle 20">
            <a:hlinkClick r:id="rId6" action="ppaction://hlinksldjump"/>
          </p:cNvPr>
          <p:cNvSpPr/>
          <p:nvPr/>
        </p:nvSpPr>
        <p:spPr>
          <a:xfrm>
            <a:off x="4644008" y="35482"/>
            <a:ext cx="1944216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SAM 1H Q7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cxnSp>
        <p:nvCxnSpPr>
          <p:cNvPr id="22" name="Straight Arrow Connector 21"/>
          <p:cNvCxnSpPr>
            <a:stCxn id="19" idx="3"/>
            <a:endCxn id="21" idx="1"/>
          </p:cNvCxnSpPr>
          <p:nvPr/>
        </p:nvCxnSpPr>
        <p:spPr>
          <a:xfrm flipV="1">
            <a:off x="4067944" y="184069"/>
            <a:ext cx="576064" cy="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123334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520" y="1772816"/>
            <a:ext cx="8640960" cy="2647568"/>
          </a:xfrm>
          <a:prstGeom prst="rect">
            <a:avLst/>
          </a:prstGeom>
        </p:spPr>
      </p:pic>
      <p:sp>
        <p:nvSpPr>
          <p:cNvPr id="22" name="Rectangle 21"/>
          <p:cNvSpPr/>
          <p:nvPr/>
        </p:nvSpPr>
        <p:spPr>
          <a:xfrm>
            <a:off x="251519" y="1772815"/>
            <a:ext cx="8640959" cy="264756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A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pic>
        <p:nvPicPr>
          <p:cNvPr id="6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36512" y="5735569"/>
            <a:ext cx="1197768" cy="1197768"/>
          </a:xfrm>
          <a:prstGeom prst="rect">
            <a:avLst/>
          </a:prstGeom>
          <a:noFill/>
        </p:spPr>
      </p:pic>
      <p:sp>
        <p:nvSpPr>
          <p:cNvPr id="17" name="Rectangle 16">
            <a:hlinkClick r:id="rId4" action="ppaction://hlinksldjump"/>
          </p:cNvPr>
          <p:cNvSpPr/>
          <p:nvPr/>
        </p:nvSpPr>
        <p:spPr>
          <a:xfrm>
            <a:off x="2195736" y="35483"/>
            <a:ext cx="1872208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Basic Trigonometry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19" name="Rectangle 18">
            <a:hlinkClick r:id="rId5" action="ppaction://hlinksldjump"/>
          </p:cNvPr>
          <p:cNvSpPr/>
          <p:nvPr/>
        </p:nvSpPr>
        <p:spPr>
          <a:xfrm>
            <a:off x="4644008" y="35482"/>
            <a:ext cx="2016224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Jan 2019 2HR Q7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cxnSp>
        <p:nvCxnSpPr>
          <p:cNvPr id="20" name="Straight Arrow Connector 19"/>
          <p:cNvCxnSpPr>
            <a:stCxn id="17" idx="3"/>
            <a:endCxn id="19" idx="1"/>
          </p:cNvCxnSpPr>
          <p:nvPr/>
        </p:nvCxnSpPr>
        <p:spPr>
          <a:xfrm flipV="1">
            <a:off x="4067944" y="184069"/>
            <a:ext cx="576064" cy="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037077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</p:childTnLst>
        </p:cTn>
      </p:par>
    </p:tnLst>
    <p:bldLst>
      <p:bldP spid="22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7675" y="1214994"/>
            <a:ext cx="8708650" cy="5454366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7675" y="437538"/>
            <a:ext cx="8708650" cy="3423510"/>
          </a:xfrm>
          <a:prstGeom prst="rect">
            <a:avLst/>
          </a:prstGeom>
        </p:spPr>
      </p:pic>
      <p:pic>
        <p:nvPicPr>
          <p:cNvPr id="7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07504" y="5903486"/>
            <a:ext cx="1296144" cy="861935"/>
          </a:xfrm>
          <a:prstGeom prst="rect">
            <a:avLst/>
          </a:prstGeom>
          <a:noFill/>
        </p:spPr>
      </p:pic>
      <p:sp>
        <p:nvSpPr>
          <p:cNvPr id="17" name="Rectangle 16">
            <a:hlinkClick r:id="rId5" action="ppaction://hlinksldjump"/>
          </p:cNvPr>
          <p:cNvSpPr/>
          <p:nvPr/>
        </p:nvSpPr>
        <p:spPr>
          <a:xfrm>
            <a:off x="2195736" y="35483"/>
            <a:ext cx="1872208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Basic Trigonometry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20" name="Rectangle 19">
            <a:hlinkClick r:id="rId6" action="ppaction://hlinksldjump"/>
          </p:cNvPr>
          <p:cNvSpPr/>
          <p:nvPr/>
        </p:nvSpPr>
        <p:spPr>
          <a:xfrm>
            <a:off x="4644008" y="35482"/>
            <a:ext cx="2016224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June 2019 2H Q12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cxnSp>
        <p:nvCxnSpPr>
          <p:cNvPr id="21" name="Straight Arrow Connector 20"/>
          <p:cNvCxnSpPr>
            <a:stCxn id="17" idx="3"/>
            <a:endCxn id="20" idx="1"/>
          </p:cNvCxnSpPr>
          <p:nvPr/>
        </p:nvCxnSpPr>
        <p:spPr>
          <a:xfrm flipV="1">
            <a:off x="4067944" y="184069"/>
            <a:ext cx="576064" cy="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635951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5537" y="1268761"/>
            <a:ext cx="8352926" cy="3753322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395537" y="1268760"/>
            <a:ext cx="8352926" cy="375332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A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pic>
        <p:nvPicPr>
          <p:cNvPr id="7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36512" y="5735569"/>
            <a:ext cx="1197768" cy="1197768"/>
          </a:xfrm>
          <a:prstGeom prst="rect">
            <a:avLst/>
          </a:prstGeom>
          <a:noFill/>
        </p:spPr>
      </p:pic>
      <p:sp>
        <p:nvSpPr>
          <p:cNvPr id="12" name="Rectangle 11">
            <a:hlinkClick r:id="rId4" action="ppaction://hlinksldjump"/>
          </p:cNvPr>
          <p:cNvSpPr/>
          <p:nvPr/>
        </p:nvSpPr>
        <p:spPr>
          <a:xfrm>
            <a:off x="2195736" y="35483"/>
            <a:ext cx="1872208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Basic Trigonometry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18" name="Rectangle 17">
            <a:hlinkClick r:id="rId5" action="ppaction://hlinksldjump"/>
          </p:cNvPr>
          <p:cNvSpPr/>
          <p:nvPr/>
        </p:nvSpPr>
        <p:spPr>
          <a:xfrm>
            <a:off x="4644008" y="35482"/>
            <a:ext cx="2016224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June 2019 2H Q12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cxnSp>
        <p:nvCxnSpPr>
          <p:cNvPr id="19" name="Straight Arrow Connector 18"/>
          <p:cNvCxnSpPr>
            <a:stCxn id="12" idx="3"/>
            <a:endCxn id="18" idx="1"/>
          </p:cNvCxnSpPr>
          <p:nvPr/>
        </p:nvCxnSpPr>
        <p:spPr>
          <a:xfrm flipV="1">
            <a:off x="4067944" y="184069"/>
            <a:ext cx="576064" cy="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492174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7545" y="2942100"/>
            <a:ext cx="8208910" cy="372726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7544" y="404664"/>
            <a:ext cx="8208912" cy="5177376"/>
          </a:xfrm>
          <a:prstGeom prst="rect">
            <a:avLst/>
          </a:prstGeom>
        </p:spPr>
      </p:pic>
      <p:pic>
        <p:nvPicPr>
          <p:cNvPr id="7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07504" y="5903486"/>
            <a:ext cx="1296144" cy="861935"/>
          </a:xfrm>
          <a:prstGeom prst="rect">
            <a:avLst/>
          </a:prstGeom>
          <a:noFill/>
        </p:spPr>
      </p:pic>
      <p:sp>
        <p:nvSpPr>
          <p:cNvPr id="17" name="Rectangle 16">
            <a:hlinkClick r:id="rId5" action="ppaction://hlinksldjump"/>
          </p:cNvPr>
          <p:cNvSpPr/>
          <p:nvPr/>
        </p:nvSpPr>
        <p:spPr>
          <a:xfrm>
            <a:off x="2195736" y="35483"/>
            <a:ext cx="1872208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Basic Trigonometry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20" name="Rectangle 19">
            <a:hlinkClick r:id="rId6" action="ppaction://hlinksldjump"/>
          </p:cNvPr>
          <p:cNvSpPr/>
          <p:nvPr/>
        </p:nvSpPr>
        <p:spPr>
          <a:xfrm>
            <a:off x="4644008" y="35482"/>
            <a:ext cx="2016224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June 2019 2H Q21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cxnSp>
        <p:nvCxnSpPr>
          <p:cNvPr id="21" name="Straight Arrow Connector 20"/>
          <p:cNvCxnSpPr>
            <a:stCxn id="17" idx="3"/>
            <a:endCxn id="20" idx="1"/>
          </p:cNvCxnSpPr>
          <p:nvPr/>
        </p:nvCxnSpPr>
        <p:spPr>
          <a:xfrm flipV="1">
            <a:off x="4067944" y="184069"/>
            <a:ext cx="576064" cy="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231088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5537" y="836712"/>
            <a:ext cx="8352926" cy="4275378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395537" y="807549"/>
            <a:ext cx="8352926" cy="430454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A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pic>
        <p:nvPicPr>
          <p:cNvPr id="7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36512" y="5735569"/>
            <a:ext cx="1197768" cy="1197768"/>
          </a:xfrm>
          <a:prstGeom prst="rect">
            <a:avLst/>
          </a:prstGeom>
          <a:noFill/>
        </p:spPr>
      </p:pic>
      <p:sp>
        <p:nvSpPr>
          <p:cNvPr id="14" name="Rectangle 13">
            <a:hlinkClick r:id="rId4" action="ppaction://hlinksldjump"/>
          </p:cNvPr>
          <p:cNvSpPr/>
          <p:nvPr/>
        </p:nvSpPr>
        <p:spPr>
          <a:xfrm>
            <a:off x="2195736" y="35483"/>
            <a:ext cx="1872208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Basic Trigonometry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16" name="Rectangle 15">
            <a:hlinkClick r:id="rId5" action="ppaction://hlinksldjump"/>
          </p:cNvPr>
          <p:cNvSpPr/>
          <p:nvPr/>
        </p:nvSpPr>
        <p:spPr>
          <a:xfrm>
            <a:off x="4644008" y="35482"/>
            <a:ext cx="2016224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June 2019 2H Q21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cxnSp>
        <p:nvCxnSpPr>
          <p:cNvPr id="20" name="Straight Arrow Connector 19"/>
          <p:cNvCxnSpPr>
            <a:stCxn id="14" idx="3"/>
            <a:endCxn id="16" idx="1"/>
          </p:cNvCxnSpPr>
          <p:nvPr/>
        </p:nvCxnSpPr>
        <p:spPr>
          <a:xfrm flipV="1">
            <a:off x="4067944" y="184069"/>
            <a:ext cx="576064" cy="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44111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44624"/>
            <a:ext cx="7886700" cy="1325563"/>
          </a:xfrm>
        </p:spPr>
        <p:txBody>
          <a:bodyPr>
            <a:normAutofit/>
          </a:bodyPr>
          <a:lstStyle/>
          <a:p>
            <a:pPr algn="ctr"/>
            <a:r>
              <a:rPr lang="en-GB" sz="4800" dirty="0" smtClean="0">
                <a:latin typeface="Comic Sans MS" panose="030F0702030302020204" pitchFamily="66" charset="0"/>
              </a:rPr>
              <a:t>Basic Trigonometry</a:t>
            </a:r>
            <a:endParaRPr lang="en-GB" sz="4800" dirty="0">
              <a:latin typeface="Comic Sans MS" panose="030F0702030302020204" pitchFamily="66" charset="0"/>
            </a:endParaRPr>
          </a:p>
        </p:txBody>
      </p:sp>
      <p:sp>
        <p:nvSpPr>
          <p:cNvPr id="4" name="Rectangle 3">
            <a:hlinkClick r:id="rId2" action="ppaction://hlinksldjump"/>
          </p:cNvPr>
          <p:cNvSpPr/>
          <p:nvPr/>
        </p:nvSpPr>
        <p:spPr>
          <a:xfrm>
            <a:off x="2555776" y="4365160"/>
            <a:ext cx="972000" cy="468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200" b="1" dirty="0" smtClean="0">
                <a:latin typeface="Comic Sans MS" panose="030F0702030302020204" pitchFamily="66" charset="0"/>
              </a:rPr>
              <a:t>June 2011 3H Q18</a:t>
            </a:r>
            <a:endParaRPr lang="en-GB" sz="1200" b="1" dirty="0">
              <a:latin typeface="Comic Sans MS" panose="030F0702030302020204" pitchFamily="66" charset="0"/>
            </a:endParaRPr>
          </a:p>
        </p:txBody>
      </p:sp>
      <p:sp>
        <p:nvSpPr>
          <p:cNvPr id="12" name="Rectangle 11">
            <a:hlinkClick r:id="rId3" action="ppaction://hlinksldjump"/>
          </p:cNvPr>
          <p:cNvSpPr/>
          <p:nvPr/>
        </p:nvSpPr>
        <p:spPr>
          <a:xfrm>
            <a:off x="2195736" y="35483"/>
            <a:ext cx="1872208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Basic Trigonometry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8" name="Rectangle 7">
            <a:hlinkClick r:id="rId4" action="ppaction://hlinksldjump"/>
          </p:cNvPr>
          <p:cNvSpPr/>
          <p:nvPr/>
        </p:nvSpPr>
        <p:spPr>
          <a:xfrm>
            <a:off x="2555776" y="4905272"/>
            <a:ext cx="972000" cy="468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200" b="1" dirty="0" smtClean="0">
                <a:latin typeface="Comic Sans MS" panose="030F0702030302020204" pitchFamily="66" charset="0"/>
              </a:rPr>
              <a:t>June 2011 4H Q11</a:t>
            </a:r>
            <a:endParaRPr lang="en-GB" sz="1200" b="1" dirty="0">
              <a:latin typeface="Comic Sans MS" panose="030F0702030302020204" pitchFamily="66" charset="0"/>
            </a:endParaRPr>
          </a:p>
        </p:txBody>
      </p:sp>
      <p:sp>
        <p:nvSpPr>
          <p:cNvPr id="9" name="Rectangle 8">
            <a:hlinkClick r:id="rId5" action="ppaction://hlinksldjump"/>
          </p:cNvPr>
          <p:cNvSpPr/>
          <p:nvPr/>
        </p:nvSpPr>
        <p:spPr>
          <a:xfrm>
            <a:off x="2555776" y="5445328"/>
            <a:ext cx="972000" cy="468000"/>
          </a:xfrm>
          <a:prstGeom prst="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200" b="1" dirty="0" smtClean="0">
                <a:latin typeface="Comic Sans MS" panose="030F0702030302020204" pitchFamily="66" charset="0"/>
              </a:rPr>
              <a:t>June 2011 4H Q22</a:t>
            </a:r>
            <a:endParaRPr lang="en-GB" sz="1200" b="1" dirty="0">
              <a:latin typeface="Comic Sans MS" panose="030F0702030302020204" pitchFamily="66" charset="0"/>
            </a:endParaRPr>
          </a:p>
        </p:txBody>
      </p:sp>
      <p:sp>
        <p:nvSpPr>
          <p:cNvPr id="10" name="Rectangle 9">
            <a:hlinkClick r:id="rId6" action="ppaction://hlinksldjump"/>
          </p:cNvPr>
          <p:cNvSpPr/>
          <p:nvPr/>
        </p:nvSpPr>
        <p:spPr>
          <a:xfrm>
            <a:off x="467544" y="1124744"/>
            <a:ext cx="972000" cy="468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200" b="1" dirty="0" smtClean="0">
                <a:latin typeface="Comic Sans MS" panose="030F0702030302020204" pitchFamily="66" charset="0"/>
              </a:rPr>
              <a:t>May 2004</a:t>
            </a:r>
          </a:p>
          <a:p>
            <a:pPr algn="ctr"/>
            <a:r>
              <a:rPr lang="en-GB" sz="1200" b="1" dirty="0" smtClean="0">
                <a:latin typeface="Comic Sans MS" panose="030F0702030302020204" pitchFamily="66" charset="0"/>
              </a:rPr>
              <a:t>4H Q10</a:t>
            </a:r>
            <a:endParaRPr lang="en-GB" sz="1200" b="1" dirty="0">
              <a:latin typeface="Comic Sans MS" panose="030F0702030302020204" pitchFamily="66" charset="0"/>
            </a:endParaRPr>
          </a:p>
        </p:txBody>
      </p:sp>
      <p:sp>
        <p:nvSpPr>
          <p:cNvPr id="14" name="Rectangle 13">
            <a:hlinkClick r:id="rId7" action="ppaction://hlinksldjump"/>
          </p:cNvPr>
          <p:cNvSpPr/>
          <p:nvPr/>
        </p:nvSpPr>
        <p:spPr>
          <a:xfrm>
            <a:off x="467544" y="1664800"/>
            <a:ext cx="972000" cy="468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200" b="1" dirty="0" smtClean="0">
                <a:latin typeface="Comic Sans MS" panose="030F0702030302020204" pitchFamily="66" charset="0"/>
              </a:rPr>
              <a:t>Nov 2004</a:t>
            </a:r>
          </a:p>
          <a:p>
            <a:pPr algn="ctr"/>
            <a:r>
              <a:rPr lang="en-GB" sz="1200" b="1" dirty="0">
                <a:latin typeface="Comic Sans MS" panose="030F0702030302020204" pitchFamily="66" charset="0"/>
              </a:rPr>
              <a:t>3</a:t>
            </a:r>
            <a:r>
              <a:rPr lang="en-GB" sz="1200" b="1" dirty="0" smtClean="0">
                <a:latin typeface="Comic Sans MS" panose="030F0702030302020204" pitchFamily="66" charset="0"/>
              </a:rPr>
              <a:t>H Q1</a:t>
            </a:r>
            <a:endParaRPr lang="en-GB" sz="1200" b="1" dirty="0">
              <a:latin typeface="Comic Sans MS" panose="030F0702030302020204" pitchFamily="66" charset="0"/>
            </a:endParaRPr>
          </a:p>
        </p:txBody>
      </p:sp>
      <p:sp>
        <p:nvSpPr>
          <p:cNvPr id="16" name="Rectangle 15">
            <a:hlinkClick r:id="rId8" action="ppaction://hlinksldjump"/>
          </p:cNvPr>
          <p:cNvSpPr/>
          <p:nvPr/>
        </p:nvSpPr>
        <p:spPr>
          <a:xfrm>
            <a:off x="467544" y="2204864"/>
            <a:ext cx="972000" cy="468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200" b="1" dirty="0" smtClean="0">
                <a:latin typeface="Comic Sans MS" panose="030F0702030302020204" pitchFamily="66" charset="0"/>
              </a:rPr>
              <a:t>Nov 2004</a:t>
            </a:r>
          </a:p>
          <a:p>
            <a:pPr algn="ctr"/>
            <a:r>
              <a:rPr lang="en-GB" sz="1200" b="1" dirty="0">
                <a:latin typeface="Comic Sans MS" panose="030F0702030302020204" pitchFamily="66" charset="0"/>
              </a:rPr>
              <a:t>3</a:t>
            </a:r>
            <a:r>
              <a:rPr lang="en-GB" sz="1200" b="1" dirty="0" smtClean="0">
                <a:latin typeface="Comic Sans MS" panose="030F0702030302020204" pitchFamily="66" charset="0"/>
              </a:rPr>
              <a:t>H Q7</a:t>
            </a:r>
            <a:endParaRPr lang="en-GB" sz="1200" b="1" dirty="0">
              <a:latin typeface="Comic Sans MS" panose="030F0702030302020204" pitchFamily="66" charset="0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23150" y="6525344"/>
            <a:ext cx="605500" cy="288032"/>
          </a:xfrm>
          <a:prstGeom prst="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b="1" dirty="0" smtClean="0">
                <a:latin typeface="Comic Sans MS" panose="030F0702030302020204" pitchFamily="66" charset="0"/>
              </a:rPr>
              <a:t>3D</a:t>
            </a:r>
            <a:endParaRPr lang="en-GB" sz="2000" b="1" dirty="0">
              <a:latin typeface="Comic Sans MS" panose="030F0702030302020204" pitchFamily="66" charset="0"/>
            </a:endParaRPr>
          </a:p>
        </p:txBody>
      </p:sp>
      <p:sp>
        <p:nvSpPr>
          <p:cNvPr id="17" name="Rectangle 16">
            <a:hlinkClick r:id="rId9" action="ppaction://hlinksldjump"/>
          </p:cNvPr>
          <p:cNvSpPr/>
          <p:nvPr/>
        </p:nvSpPr>
        <p:spPr>
          <a:xfrm>
            <a:off x="467544" y="2744920"/>
            <a:ext cx="972000" cy="468000"/>
          </a:xfrm>
          <a:prstGeom prst="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200" b="1" dirty="0" smtClean="0">
                <a:latin typeface="Comic Sans MS" panose="030F0702030302020204" pitchFamily="66" charset="0"/>
              </a:rPr>
              <a:t>May 2005</a:t>
            </a:r>
          </a:p>
          <a:p>
            <a:pPr algn="ctr"/>
            <a:r>
              <a:rPr lang="en-GB" sz="1200" b="1" dirty="0">
                <a:latin typeface="Comic Sans MS" panose="030F0702030302020204" pitchFamily="66" charset="0"/>
              </a:rPr>
              <a:t>3</a:t>
            </a:r>
            <a:r>
              <a:rPr lang="en-GB" sz="1200" b="1" dirty="0" smtClean="0">
                <a:latin typeface="Comic Sans MS" panose="030F0702030302020204" pitchFamily="66" charset="0"/>
              </a:rPr>
              <a:t>H Q16</a:t>
            </a:r>
            <a:endParaRPr lang="en-GB" sz="1200" b="1" dirty="0">
              <a:latin typeface="Comic Sans MS" panose="030F0702030302020204" pitchFamily="66" charset="0"/>
            </a:endParaRPr>
          </a:p>
        </p:txBody>
      </p:sp>
      <p:sp>
        <p:nvSpPr>
          <p:cNvPr id="18" name="Rectangle 17">
            <a:hlinkClick r:id="rId10" action="ppaction://hlinksldjump"/>
          </p:cNvPr>
          <p:cNvSpPr/>
          <p:nvPr/>
        </p:nvSpPr>
        <p:spPr>
          <a:xfrm>
            <a:off x="467544" y="3285040"/>
            <a:ext cx="972000" cy="468000"/>
          </a:xfrm>
          <a:prstGeom prst="rect">
            <a:avLst/>
          </a:pr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200" b="1" dirty="0" smtClean="0">
                <a:latin typeface="Comic Sans MS" panose="030F0702030302020204" pitchFamily="66" charset="0"/>
              </a:rPr>
              <a:t>May 2005</a:t>
            </a:r>
          </a:p>
          <a:p>
            <a:pPr algn="ctr"/>
            <a:r>
              <a:rPr lang="en-GB" sz="1200" b="1" dirty="0">
                <a:latin typeface="Comic Sans MS" panose="030F0702030302020204" pitchFamily="66" charset="0"/>
              </a:rPr>
              <a:t>4</a:t>
            </a:r>
            <a:r>
              <a:rPr lang="en-GB" sz="1200" b="1" dirty="0" smtClean="0">
                <a:latin typeface="Comic Sans MS" panose="030F0702030302020204" pitchFamily="66" charset="0"/>
              </a:rPr>
              <a:t>H Q7</a:t>
            </a:r>
            <a:endParaRPr lang="en-GB" sz="1200" b="1" dirty="0">
              <a:latin typeface="Comic Sans MS" panose="030F0702030302020204" pitchFamily="66" charset="0"/>
            </a:endParaRPr>
          </a:p>
        </p:txBody>
      </p:sp>
      <p:sp>
        <p:nvSpPr>
          <p:cNvPr id="19" name="Rectangle 18">
            <a:hlinkClick r:id="rId11" action="ppaction://hlinksldjump"/>
          </p:cNvPr>
          <p:cNvSpPr/>
          <p:nvPr/>
        </p:nvSpPr>
        <p:spPr>
          <a:xfrm>
            <a:off x="467544" y="3825040"/>
            <a:ext cx="972000" cy="468000"/>
          </a:xfrm>
          <a:prstGeom prst="rect">
            <a:avLst/>
          </a:pr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200" b="1" dirty="0" smtClean="0">
                <a:latin typeface="Comic Sans MS" panose="030F0702030302020204" pitchFamily="66" charset="0"/>
              </a:rPr>
              <a:t>Nov 2005</a:t>
            </a:r>
          </a:p>
          <a:p>
            <a:pPr algn="ctr"/>
            <a:r>
              <a:rPr lang="en-GB" sz="1200" b="1" dirty="0">
                <a:latin typeface="Comic Sans MS" panose="030F0702030302020204" pitchFamily="66" charset="0"/>
              </a:rPr>
              <a:t>4</a:t>
            </a:r>
            <a:r>
              <a:rPr lang="en-GB" sz="1200" b="1" dirty="0" smtClean="0">
                <a:latin typeface="Comic Sans MS" panose="030F0702030302020204" pitchFamily="66" charset="0"/>
              </a:rPr>
              <a:t>H Q9</a:t>
            </a:r>
            <a:endParaRPr lang="en-GB" sz="1200" b="1" dirty="0">
              <a:latin typeface="Comic Sans MS" panose="030F0702030302020204" pitchFamily="66" charset="0"/>
            </a:endParaRPr>
          </a:p>
        </p:txBody>
      </p:sp>
      <p:sp>
        <p:nvSpPr>
          <p:cNvPr id="20" name="Rectangle 19">
            <a:hlinkClick r:id="rId12" action="ppaction://hlinksldjump"/>
          </p:cNvPr>
          <p:cNvSpPr/>
          <p:nvPr/>
        </p:nvSpPr>
        <p:spPr>
          <a:xfrm>
            <a:off x="467544" y="4365104"/>
            <a:ext cx="972000" cy="468000"/>
          </a:xfrm>
          <a:prstGeom prst="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200" b="1" dirty="0" smtClean="0">
                <a:latin typeface="Comic Sans MS" panose="030F0702030302020204" pitchFamily="66" charset="0"/>
              </a:rPr>
              <a:t>Nov 2005</a:t>
            </a:r>
          </a:p>
          <a:p>
            <a:pPr algn="ctr"/>
            <a:r>
              <a:rPr lang="en-GB" sz="1200" b="1" dirty="0">
                <a:latin typeface="Comic Sans MS" panose="030F0702030302020204" pitchFamily="66" charset="0"/>
              </a:rPr>
              <a:t>4</a:t>
            </a:r>
            <a:r>
              <a:rPr lang="en-GB" sz="1200" b="1" dirty="0" smtClean="0">
                <a:latin typeface="Comic Sans MS" panose="030F0702030302020204" pitchFamily="66" charset="0"/>
              </a:rPr>
              <a:t>H Q21</a:t>
            </a:r>
            <a:endParaRPr lang="en-GB" sz="1200" b="1" dirty="0">
              <a:latin typeface="Comic Sans MS" panose="030F0702030302020204" pitchFamily="66" charset="0"/>
            </a:endParaRPr>
          </a:p>
        </p:txBody>
      </p:sp>
      <p:sp>
        <p:nvSpPr>
          <p:cNvPr id="21" name="Rectangle 20">
            <a:hlinkClick r:id="rId13" action="ppaction://hlinksldjump"/>
          </p:cNvPr>
          <p:cNvSpPr/>
          <p:nvPr/>
        </p:nvSpPr>
        <p:spPr>
          <a:xfrm>
            <a:off x="467544" y="4905160"/>
            <a:ext cx="972000" cy="468000"/>
          </a:xfrm>
          <a:prstGeom prst="rect">
            <a:avLst/>
          </a:pr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200" b="1" dirty="0" smtClean="0">
                <a:latin typeface="Comic Sans MS" panose="030F0702030302020204" pitchFamily="66" charset="0"/>
              </a:rPr>
              <a:t>May 2006</a:t>
            </a:r>
          </a:p>
          <a:p>
            <a:pPr algn="ctr"/>
            <a:r>
              <a:rPr lang="en-GB" sz="1200" b="1" dirty="0">
                <a:latin typeface="Comic Sans MS" panose="030F0702030302020204" pitchFamily="66" charset="0"/>
              </a:rPr>
              <a:t>3</a:t>
            </a:r>
            <a:r>
              <a:rPr lang="en-GB" sz="1200" b="1" dirty="0" smtClean="0">
                <a:latin typeface="Comic Sans MS" panose="030F0702030302020204" pitchFamily="66" charset="0"/>
              </a:rPr>
              <a:t>H Q18</a:t>
            </a:r>
            <a:endParaRPr lang="en-GB" sz="1200" b="1" dirty="0">
              <a:latin typeface="Comic Sans MS" panose="030F0702030302020204" pitchFamily="66" charset="0"/>
            </a:endParaRPr>
          </a:p>
        </p:txBody>
      </p:sp>
      <p:sp>
        <p:nvSpPr>
          <p:cNvPr id="22" name="Rectangle 21">
            <a:hlinkClick r:id="rId14" action="ppaction://hlinksldjump"/>
          </p:cNvPr>
          <p:cNvSpPr/>
          <p:nvPr/>
        </p:nvSpPr>
        <p:spPr>
          <a:xfrm>
            <a:off x="467544" y="5445280"/>
            <a:ext cx="972000" cy="468000"/>
          </a:xfrm>
          <a:prstGeom prst="rect">
            <a:avLst/>
          </a:pr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200" b="1" dirty="0" smtClean="0">
                <a:latin typeface="Comic Sans MS" panose="030F0702030302020204" pitchFamily="66" charset="0"/>
              </a:rPr>
              <a:t>May 2006</a:t>
            </a:r>
          </a:p>
          <a:p>
            <a:pPr algn="ctr"/>
            <a:r>
              <a:rPr lang="en-GB" sz="1200" b="1" dirty="0">
                <a:latin typeface="Comic Sans MS" panose="030F0702030302020204" pitchFamily="66" charset="0"/>
              </a:rPr>
              <a:t>4</a:t>
            </a:r>
            <a:r>
              <a:rPr lang="en-GB" sz="1200" b="1" dirty="0" smtClean="0">
                <a:latin typeface="Comic Sans MS" panose="030F0702030302020204" pitchFamily="66" charset="0"/>
              </a:rPr>
              <a:t>H Q4</a:t>
            </a:r>
            <a:endParaRPr lang="en-GB" sz="1200" b="1" dirty="0">
              <a:latin typeface="Comic Sans MS" panose="030F0702030302020204" pitchFamily="66" charset="0"/>
            </a:endParaRPr>
          </a:p>
        </p:txBody>
      </p:sp>
      <p:sp>
        <p:nvSpPr>
          <p:cNvPr id="23" name="Rectangle 22">
            <a:hlinkClick r:id="rId15" action="ppaction://hlinksldjump"/>
          </p:cNvPr>
          <p:cNvSpPr/>
          <p:nvPr/>
        </p:nvSpPr>
        <p:spPr>
          <a:xfrm>
            <a:off x="480542" y="5985336"/>
            <a:ext cx="972000" cy="468000"/>
          </a:xfrm>
          <a:prstGeom prst="rect">
            <a:avLst/>
          </a:pr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200" b="1" dirty="0" smtClean="0">
                <a:latin typeface="Comic Sans MS" panose="030F0702030302020204" pitchFamily="66" charset="0"/>
              </a:rPr>
              <a:t>May 2007</a:t>
            </a:r>
          </a:p>
          <a:p>
            <a:pPr algn="ctr"/>
            <a:r>
              <a:rPr lang="en-GB" sz="1200" b="1" dirty="0">
                <a:latin typeface="Comic Sans MS" panose="030F0702030302020204" pitchFamily="66" charset="0"/>
              </a:rPr>
              <a:t>4</a:t>
            </a:r>
            <a:r>
              <a:rPr lang="en-GB" sz="1200" b="1" dirty="0" smtClean="0">
                <a:latin typeface="Comic Sans MS" panose="030F0702030302020204" pitchFamily="66" charset="0"/>
              </a:rPr>
              <a:t>H Q7</a:t>
            </a:r>
            <a:endParaRPr lang="en-GB" sz="1200" b="1" dirty="0">
              <a:latin typeface="Comic Sans MS" panose="030F0702030302020204" pitchFamily="66" charset="0"/>
            </a:endParaRPr>
          </a:p>
        </p:txBody>
      </p:sp>
      <p:sp>
        <p:nvSpPr>
          <p:cNvPr id="24" name="Rectangle 23">
            <a:hlinkClick r:id="rId16" action="ppaction://hlinksldjump"/>
          </p:cNvPr>
          <p:cNvSpPr/>
          <p:nvPr/>
        </p:nvSpPr>
        <p:spPr>
          <a:xfrm>
            <a:off x="1511640" y="1124744"/>
            <a:ext cx="972000" cy="468000"/>
          </a:xfrm>
          <a:prstGeom prst="rect">
            <a:avLst/>
          </a:pr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200" b="1" dirty="0" smtClean="0">
                <a:latin typeface="Comic Sans MS" panose="030F0702030302020204" pitchFamily="66" charset="0"/>
              </a:rPr>
              <a:t>Nov 2007</a:t>
            </a:r>
          </a:p>
          <a:p>
            <a:pPr algn="ctr"/>
            <a:r>
              <a:rPr lang="en-GB" sz="1200" b="1" dirty="0">
                <a:latin typeface="Comic Sans MS" panose="030F0702030302020204" pitchFamily="66" charset="0"/>
              </a:rPr>
              <a:t>3</a:t>
            </a:r>
            <a:r>
              <a:rPr lang="en-GB" sz="1200" b="1" dirty="0" smtClean="0">
                <a:latin typeface="Comic Sans MS" panose="030F0702030302020204" pitchFamily="66" charset="0"/>
              </a:rPr>
              <a:t>H Q6</a:t>
            </a:r>
            <a:endParaRPr lang="en-GB" sz="1200" b="1" dirty="0">
              <a:latin typeface="Comic Sans MS" panose="030F0702030302020204" pitchFamily="66" charset="0"/>
            </a:endParaRPr>
          </a:p>
        </p:txBody>
      </p:sp>
      <p:sp>
        <p:nvSpPr>
          <p:cNvPr id="25" name="Rectangle 24">
            <a:hlinkClick r:id="rId17" action="ppaction://hlinksldjump"/>
          </p:cNvPr>
          <p:cNvSpPr/>
          <p:nvPr/>
        </p:nvSpPr>
        <p:spPr>
          <a:xfrm>
            <a:off x="1511768" y="1664808"/>
            <a:ext cx="972000" cy="468000"/>
          </a:xfrm>
          <a:prstGeom prst="rect">
            <a:avLst/>
          </a:pr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200" b="1" dirty="0" smtClean="0">
                <a:latin typeface="Comic Sans MS" panose="030F0702030302020204" pitchFamily="66" charset="0"/>
              </a:rPr>
              <a:t>Nov 2007</a:t>
            </a:r>
          </a:p>
          <a:p>
            <a:pPr algn="ctr"/>
            <a:r>
              <a:rPr lang="en-GB" sz="1200" b="1" dirty="0">
                <a:latin typeface="Comic Sans MS" panose="030F0702030302020204" pitchFamily="66" charset="0"/>
              </a:rPr>
              <a:t>3</a:t>
            </a:r>
            <a:r>
              <a:rPr lang="en-GB" sz="1200" b="1" dirty="0" smtClean="0">
                <a:latin typeface="Comic Sans MS" panose="030F0702030302020204" pitchFamily="66" charset="0"/>
              </a:rPr>
              <a:t>H Q12</a:t>
            </a:r>
            <a:endParaRPr lang="en-GB" sz="1200" b="1" dirty="0">
              <a:latin typeface="Comic Sans MS" panose="030F0702030302020204" pitchFamily="66" charset="0"/>
            </a:endParaRPr>
          </a:p>
        </p:txBody>
      </p:sp>
      <p:sp>
        <p:nvSpPr>
          <p:cNvPr id="26" name="Rectangle 25">
            <a:hlinkClick r:id="rId18" action="ppaction://hlinksldjump"/>
          </p:cNvPr>
          <p:cNvSpPr/>
          <p:nvPr/>
        </p:nvSpPr>
        <p:spPr>
          <a:xfrm>
            <a:off x="1511640" y="2204864"/>
            <a:ext cx="972000" cy="468000"/>
          </a:xfrm>
          <a:prstGeom prst="rect">
            <a:avLst/>
          </a:pr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200" b="1" dirty="0" smtClean="0">
                <a:latin typeface="Comic Sans MS" panose="030F0702030302020204" pitchFamily="66" charset="0"/>
              </a:rPr>
              <a:t>May 2008</a:t>
            </a:r>
          </a:p>
          <a:p>
            <a:pPr algn="ctr"/>
            <a:r>
              <a:rPr lang="en-GB" sz="1200" b="1" dirty="0">
                <a:latin typeface="Comic Sans MS" panose="030F0702030302020204" pitchFamily="66" charset="0"/>
              </a:rPr>
              <a:t>3</a:t>
            </a:r>
            <a:r>
              <a:rPr lang="en-GB" sz="1200" b="1" dirty="0" smtClean="0">
                <a:latin typeface="Comic Sans MS" panose="030F0702030302020204" pitchFamily="66" charset="0"/>
              </a:rPr>
              <a:t>H Q6</a:t>
            </a:r>
            <a:endParaRPr lang="en-GB" sz="1200" b="1" dirty="0">
              <a:latin typeface="Comic Sans MS" panose="030F0702030302020204" pitchFamily="66" charset="0"/>
            </a:endParaRPr>
          </a:p>
        </p:txBody>
      </p:sp>
      <p:sp>
        <p:nvSpPr>
          <p:cNvPr id="27" name="Rectangle 26">
            <a:hlinkClick r:id="rId19" action="ppaction://hlinksldjump"/>
          </p:cNvPr>
          <p:cNvSpPr/>
          <p:nvPr/>
        </p:nvSpPr>
        <p:spPr>
          <a:xfrm>
            <a:off x="1511768" y="2744928"/>
            <a:ext cx="972000" cy="468000"/>
          </a:xfrm>
          <a:prstGeom prst="rect">
            <a:avLst/>
          </a:pr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200" b="1" dirty="0" smtClean="0">
                <a:latin typeface="Comic Sans MS" panose="030F0702030302020204" pitchFamily="66" charset="0"/>
              </a:rPr>
              <a:t>May 2008</a:t>
            </a:r>
          </a:p>
          <a:p>
            <a:pPr algn="ctr"/>
            <a:r>
              <a:rPr lang="en-GB" sz="1200" b="1" dirty="0">
                <a:latin typeface="Comic Sans MS" panose="030F0702030302020204" pitchFamily="66" charset="0"/>
              </a:rPr>
              <a:t>3</a:t>
            </a:r>
            <a:r>
              <a:rPr lang="en-GB" sz="1200" b="1" dirty="0" smtClean="0">
                <a:latin typeface="Comic Sans MS" panose="030F0702030302020204" pitchFamily="66" charset="0"/>
              </a:rPr>
              <a:t>H Q22*</a:t>
            </a:r>
            <a:endParaRPr lang="en-GB" sz="1200" b="1" dirty="0">
              <a:latin typeface="Comic Sans MS" panose="030F0702030302020204" pitchFamily="66" charset="0"/>
            </a:endParaRPr>
          </a:p>
        </p:txBody>
      </p:sp>
      <p:sp>
        <p:nvSpPr>
          <p:cNvPr id="28" name="Rectangle 27"/>
          <p:cNvSpPr/>
          <p:nvPr/>
        </p:nvSpPr>
        <p:spPr>
          <a:xfrm>
            <a:off x="755576" y="6525344"/>
            <a:ext cx="2736304" cy="288032"/>
          </a:xfrm>
          <a:prstGeom prst="rect">
            <a:avLst/>
          </a:pr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*May use Pythagoras instead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29" name="Rectangle 28">
            <a:hlinkClick r:id="rId20" action="ppaction://hlinksldjump"/>
          </p:cNvPr>
          <p:cNvSpPr/>
          <p:nvPr/>
        </p:nvSpPr>
        <p:spPr>
          <a:xfrm>
            <a:off x="1511640" y="3284984"/>
            <a:ext cx="972000" cy="468000"/>
          </a:xfrm>
          <a:prstGeom prst="rect">
            <a:avLst/>
          </a:pr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200" b="1" dirty="0" smtClean="0">
                <a:latin typeface="Comic Sans MS" panose="030F0702030302020204" pitchFamily="66" charset="0"/>
              </a:rPr>
              <a:t>Nov 2008</a:t>
            </a:r>
          </a:p>
          <a:p>
            <a:pPr algn="ctr"/>
            <a:r>
              <a:rPr lang="en-GB" sz="1200" b="1" dirty="0">
                <a:latin typeface="Comic Sans MS" panose="030F0702030302020204" pitchFamily="66" charset="0"/>
              </a:rPr>
              <a:t>3</a:t>
            </a:r>
            <a:r>
              <a:rPr lang="en-GB" sz="1200" b="1" dirty="0" smtClean="0">
                <a:latin typeface="Comic Sans MS" panose="030F0702030302020204" pitchFamily="66" charset="0"/>
              </a:rPr>
              <a:t>H Q9</a:t>
            </a:r>
            <a:endParaRPr lang="en-GB" sz="1200" b="1" dirty="0">
              <a:latin typeface="Comic Sans MS" panose="030F0702030302020204" pitchFamily="66" charset="0"/>
            </a:endParaRPr>
          </a:p>
        </p:txBody>
      </p:sp>
      <p:sp>
        <p:nvSpPr>
          <p:cNvPr id="30" name="Rectangle 29">
            <a:hlinkClick r:id="rId21" action="ppaction://hlinksldjump"/>
          </p:cNvPr>
          <p:cNvSpPr/>
          <p:nvPr/>
        </p:nvSpPr>
        <p:spPr>
          <a:xfrm>
            <a:off x="1511640" y="3825048"/>
            <a:ext cx="972000" cy="468000"/>
          </a:xfrm>
          <a:prstGeom prst="rect">
            <a:avLst/>
          </a:pr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200" b="1" dirty="0" smtClean="0">
                <a:latin typeface="Comic Sans MS" panose="030F0702030302020204" pitchFamily="66" charset="0"/>
              </a:rPr>
              <a:t>Nov 2008</a:t>
            </a:r>
          </a:p>
          <a:p>
            <a:pPr algn="ctr"/>
            <a:r>
              <a:rPr lang="en-GB" sz="1200" b="1" dirty="0" smtClean="0">
                <a:latin typeface="Comic Sans MS" panose="030F0702030302020204" pitchFamily="66" charset="0"/>
              </a:rPr>
              <a:t>4H Q14</a:t>
            </a:r>
            <a:endParaRPr lang="en-GB" sz="1200" b="1" dirty="0">
              <a:latin typeface="Comic Sans MS" panose="030F0702030302020204" pitchFamily="66" charset="0"/>
            </a:endParaRPr>
          </a:p>
        </p:txBody>
      </p:sp>
      <p:sp>
        <p:nvSpPr>
          <p:cNvPr id="31" name="Rectangle 30">
            <a:hlinkClick r:id="rId22" action="ppaction://hlinksldjump"/>
          </p:cNvPr>
          <p:cNvSpPr/>
          <p:nvPr/>
        </p:nvSpPr>
        <p:spPr>
          <a:xfrm>
            <a:off x="1511640" y="4365048"/>
            <a:ext cx="972000" cy="468000"/>
          </a:xfrm>
          <a:prstGeom prst="rect">
            <a:avLst/>
          </a:pr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200" b="1" dirty="0" smtClean="0">
                <a:latin typeface="Comic Sans MS" panose="030F0702030302020204" pitchFamily="66" charset="0"/>
              </a:rPr>
              <a:t>Nov 2008</a:t>
            </a:r>
          </a:p>
          <a:p>
            <a:pPr algn="ctr"/>
            <a:r>
              <a:rPr lang="en-GB" sz="1200" b="1" dirty="0" smtClean="0">
                <a:latin typeface="Comic Sans MS" panose="030F0702030302020204" pitchFamily="66" charset="0"/>
              </a:rPr>
              <a:t>4H Q22</a:t>
            </a:r>
            <a:endParaRPr lang="en-GB" sz="1200" b="1" dirty="0">
              <a:latin typeface="Comic Sans MS" panose="030F0702030302020204" pitchFamily="66" charset="0"/>
            </a:endParaRPr>
          </a:p>
        </p:txBody>
      </p:sp>
      <p:sp>
        <p:nvSpPr>
          <p:cNvPr id="32" name="Rectangle 31">
            <a:hlinkClick r:id="rId23" action="ppaction://hlinksldjump"/>
          </p:cNvPr>
          <p:cNvSpPr/>
          <p:nvPr/>
        </p:nvSpPr>
        <p:spPr>
          <a:xfrm>
            <a:off x="1511640" y="4905168"/>
            <a:ext cx="972000" cy="468000"/>
          </a:xfrm>
          <a:prstGeom prst="rect">
            <a:avLst/>
          </a:pr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200" b="1" dirty="0" smtClean="0">
                <a:latin typeface="Comic Sans MS" panose="030F0702030302020204" pitchFamily="66" charset="0"/>
              </a:rPr>
              <a:t>May 2009</a:t>
            </a:r>
          </a:p>
          <a:p>
            <a:pPr algn="ctr"/>
            <a:r>
              <a:rPr lang="en-GB" sz="1200" b="1" dirty="0">
                <a:latin typeface="Comic Sans MS" panose="030F0702030302020204" pitchFamily="66" charset="0"/>
              </a:rPr>
              <a:t>3</a:t>
            </a:r>
            <a:r>
              <a:rPr lang="en-GB" sz="1200" b="1" dirty="0" smtClean="0">
                <a:latin typeface="Comic Sans MS" panose="030F0702030302020204" pitchFamily="66" charset="0"/>
              </a:rPr>
              <a:t>H Q7</a:t>
            </a:r>
            <a:endParaRPr lang="en-GB" sz="1200" b="1" dirty="0">
              <a:latin typeface="Comic Sans MS" panose="030F0702030302020204" pitchFamily="66" charset="0"/>
            </a:endParaRPr>
          </a:p>
        </p:txBody>
      </p:sp>
      <p:sp>
        <p:nvSpPr>
          <p:cNvPr id="33" name="Rectangle 32">
            <a:hlinkClick r:id="rId24" action="ppaction://hlinksldjump"/>
          </p:cNvPr>
          <p:cNvSpPr/>
          <p:nvPr/>
        </p:nvSpPr>
        <p:spPr>
          <a:xfrm>
            <a:off x="1511768" y="5445280"/>
            <a:ext cx="972000" cy="468000"/>
          </a:xfrm>
          <a:prstGeom prst="rect">
            <a:avLst/>
          </a:pr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200" b="1" dirty="0" smtClean="0">
                <a:latin typeface="Comic Sans MS" panose="030F0702030302020204" pitchFamily="66" charset="0"/>
              </a:rPr>
              <a:t>June 2009</a:t>
            </a:r>
          </a:p>
          <a:p>
            <a:pPr algn="ctr"/>
            <a:r>
              <a:rPr lang="en-GB" sz="1200" b="1" dirty="0" smtClean="0">
                <a:latin typeface="Comic Sans MS" panose="030F0702030302020204" pitchFamily="66" charset="0"/>
              </a:rPr>
              <a:t>4H Q8</a:t>
            </a:r>
            <a:endParaRPr lang="en-GB" sz="1200" b="1" dirty="0">
              <a:latin typeface="Comic Sans MS" panose="030F0702030302020204" pitchFamily="66" charset="0"/>
            </a:endParaRPr>
          </a:p>
        </p:txBody>
      </p:sp>
      <p:sp>
        <p:nvSpPr>
          <p:cNvPr id="34" name="Rectangle 33">
            <a:hlinkClick r:id="rId25" action="ppaction://hlinksldjump"/>
          </p:cNvPr>
          <p:cNvSpPr/>
          <p:nvPr/>
        </p:nvSpPr>
        <p:spPr>
          <a:xfrm>
            <a:off x="1511768" y="5985336"/>
            <a:ext cx="972000" cy="468000"/>
          </a:xfrm>
          <a:prstGeom prst="rect">
            <a:avLst/>
          </a:pr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200" b="1" dirty="0" smtClean="0">
                <a:latin typeface="Comic Sans MS" panose="030F0702030302020204" pitchFamily="66" charset="0"/>
              </a:rPr>
              <a:t>June 2009</a:t>
            </a:r>
          </a:p>
          <a:p>
            <a:pPr algn="ctr"/>
            <a:r>
              <a:rPr lang="en-GB" sz="1200" b="1" dirty="0" smtClean="0">
                <a:latin typeface="Comic Sans MS" panose="030F0702030302020204" pitchFamily="66" charset="0"/>
              </a:rPr>
              <a:t>4H Q20</a:t>
            </a:r>
            <a:endParaRPr lang="en-GB" sz="1200" b="1" dirty="0">
              <a:latin typeface="Comic Sans MS" panose="030F0702030302020204" pitchFamily="66" charset="0"/>
            </a:endParaRPr>
          </a:p>
        </p:txBody>
      </p:sp>
      <p:sp>
        <p:nvSpPr>
          <p:cNvPr id="35" name="Rectangle 34">
            <a:hlinkClick r:id="rId26" action="ppaction://hlinksldjump"/>
          </p:cNvPr>
          <p:cNvSpPr/>
          <p:nvPr/>
        </p:nvSpPr>
        <p:spPr>
          <a:xfrm>
            <a:off x="2555904" y="1124744"/>
            <a:ext cx="972000" cy="468000"/>
          </a:xfrm>
          <a:prstGeom prst="rect">
            <a:avLst/>
          </a:pr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200" b="1" dirty="0" smtClean="0">
                <a:latin typeface="Comic Sans MS" panose="030F0702030302020204" pitchFamily="66" charset="0"/>
              </a:rPr>
              <a:t>Nov 2009</a:t>
            </a:r>
          </a:p>
          <a:p>
            <a:pPr algn="ctr"/>
            <a:r>
              <a:rPr lang="en-GB" sz="1200" b="1" dirty="0">
                <a:latin typeface="Comic Sans MS" panose="030F0702030302020204" pitchFamily="66" charset="0"/>
              </a:rPr>
              <a:t>3</a:t>
            </a:r>
            <a:r>
              <a:rPr lang="en-GB" sz="1200" b="1" dirty="0" smtClean="0">
                <a:latin typeface="Comic Sans MS" panose="030F0702030302020204" pitchFamily="66" charset="0"/>
              </a:rPr>
              <a:t>H Q12</a:t>
            </a:r>
            <a:endParaRPr lang="en-GB" sz="1200" b="1" dirty="0">
              <a:latin typeface="Comic Sans MS" panose="030F0702030302020204" pitchFamily="66" charset="0"/>
            </a:endParaRPr>
          </a:p>
        </p:txBody>
      </p:sp>
      <p:sp>
        <p:nvSpPr>
          <p:cNvPr id="36" name="Rectangle 35">
            <a:hlinkClick r:id="rId27" action="ppaction://hlinksldjump"/>
          </p:cNvPr>
          <p:cNvSpPr/>
          <p:nvPr/>
        </p:nvSpPr>
        <p:spPr>
          <a:xfrm>
            <a:off x="2555904" y="1664800"/>
            <a:ext cx="972000" cy="468000"/>
          </a:xfrm>
          <a:prstGeom prst="rect">
            <a:avLst/>
          </a:pr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200" b="1" dirty="0" smtClean="0">
                <a:latin typeface="Comic Sans MS" panose="030F0702030302020204" pitchFamily="66" charset="0"/>
              </a:rPr>
              <a:t>Nov 2009</a:t>
            </a:r>
          </a:p>
          <a:p>
            <a:pPr algn="ctr"/>
            <a:r>
              <a:rPr lang="en-GB" sz="1200" b="1" dirty="0">
                <a:latin typeface="Comic Sans MS" panose="030F0702030302020204" pitchFamily="66" charset="0"/>
              </a:rPr>
              <a:t>4</a:t>
            </a:r>
            <a:r>
              <a:rPr lang="en-GB" sz="1200" b="1" dirty="0" smtClean="0">
                <a:latin typeface="Comic Sans MS" panose="030F0702030302020204" pitchFamily="66" charset="0"/>
              </a:rPr>
              <a:t>H Q18</a:t>
            </a:r>
            <a:endParaRPr lang="en-GB" sz="1200" b="1" dirty="0">
              <a:latin typeface="Comic Sans MS" panose="030F0702030302020204" pitchFamily="66" charset="0"/>
            </a:endParaRPr>
          </a:p>
        </p:txBody>
      </p:sp>
      <p:sp>
        <p:nvSpPr>
          <p:cNvPr id="37" name="Rectangle 36">
            <a:hlinkClick r:id="rId28" action="ppaction://hlinksldjump"/>
          </p:cNvPr>
          <p:cNvSpPr/>
          <p:nvPr/>
        </p:nvSpPr>
        <p:spPr>
          <a:xfrm>
            <a:off x="2555904" y="2204864"/>
            <a:ext cx="972000" cy="468000"/>
          </a:xfrm>
          <a:prstGeom prst="rect">
            <a:avLst/>
          </a:pr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200" b="1" dirty="0" smtClean="0">
                <a:latin typeface="Comic Sans MS" panose="030F0702030302020204" pitchFamily="66" charset="0"/>
              </a:rPr>
              <a:t>June 2010</a:t>
            </a:r>
          </a:p>
          <a:p>
            <a:pPr algn="ctr"/>
            <a:r>
              <a:rPr lang="en-GB" sz="1200" b="1" dirty="0">
                <a:latin typeface="Comic Sans MS" panose="030F0702030302020204" pitchFamily="66" charset="0"/>
              </a:rPr>
              <a:t>3</a:t>
            </a:r>
            <a:r>
              <a:rPr lang="en-GB" sz="1200" b="1" dirty="0" smtClean="0">
                <a:latin typeface="Comic Sans MS" panose="030F0702030302020204" pitchFamily="66" charset="0"/>
              </a:rPr>
              <a:t>H Q7</a:t>
            </a:r>
            <a:endParaRPr lang="en-GB" sz="1200" b="1" dirty="0">
              <a:latin typeface="Comic Sans MS" panose="030F0702030302020204" pitchFamily="66" charset="0"/>
            </a:endParaRPr>
          </a:p>
        </p:txBody>
      </p:sp>
      <p:sp>
        <p:nvSpPr>
          <p:cNvPr id="38" name="Rectangle 37">
            <a:hlinkClick r:id="rId29" action="ppaction://hlinksldjump"/>
          </p:cNvPr>
          <p:cNvSpPr/>
          <p:nvPr/>
        </p:nvSpPr>
        <p:spPr>
          <a:xfrm>
            <a:off x="2555904" y="2744920"/>
            <a:ext cx="972000" cy="468000"/>
          </a:xfrm>
          <a:prstGeom prst="rect">
            <a:avLst/>
          </a:pr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200" b="1" dirty="0" smtClean="0">
                <a:latin typeface="Comic Sans MS" panose="030F0702030302020204" pitchFamily="66" charset="0"/>
              </a:rPr>
              <a:t>June 2010</a:t>
            </a:r>
          </a:p>
          <a:p>
            <a:pPr algn="ctr"/>
            <a:r>
              <a:rPr lang="en-GB" sz="1200" b="1" dirty="0">
                <a:latin typeface="Comic Sans MS" panose="030F0702030302020204" pitchFamily="66" charset="0"/>
              </a:rPr>
              <a:t>3</a:t>
            </a:r>
            <a:r>
              <a:rPr lang="en-GB" sz="1200" b="1" dirty="0" smtClean="0">
                <a:latin typeface="Comic Sans MS" panose="030F0702030302020204" pitchFamily="66" charset="0"/>
              </a:rPr>
              <a:t>H Q14</a:t>
            </a:r>
            <a:endParaRPr lang="en-GB" sz="1200" b="1" dirty="0">
              <a:latin typeface="Comic Sans MS" panose="030F0702030302020204" pitchFamily="66" charset="0"/>
            </a:endParaRPr>
          </a:p>
        </p:txBody>
      </p:sp>
      <p:sp>
        <p:nvSpPr>
          <p:cNvPr id="39" name="Rectangle 38">
            <a:hlinkClick r:id="rId30" action="ppaction://hlinksldjump"/>
          </p:cNvPr>
          <p:cNvSpPr/>
          <p:nvPr/>
        </p:nvSpPr>
        <p:spPr>
          <a:xfrm>
            <a:off x="2555776" y="3284984"/>
            <a:ext cx="972000" cy="468000"/>
          </a:xfrm>
          <a:prstGeom prst="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200" b="1" dirty="0" smtClean="0">
                <a:latin typeface="Comic Sans MS" panose="030F0702030302020204" pitchFamily="66" charset="0"/>
              </a:rPr>
              <a:t>June 2010</a:t>
            </a:r>
          </a:p>
          <a:p>
            <a:pPr algn="ctr"/>
            <a:r>
              <a:rPr lang="en-GB" sz="1200" b="1" dirty="0">
                <a:latin typeface="Comic Sans MS" panose="030F0702030302020204" pitchFamily="66" charset="0"/>
              </a:rPr>
              <a:t>3</a:t>
            </a:r>
            <a:r>
              <a:rPr lang="en-GB" sz="1200" b="1" dirty="0" smtClean="0">
                <a:latin typeface="Comic Sans MS" panose="030F0702030302020204" pitchFamily="66" charset="0"/>
              </a:rPr>
              <a:t>H Q20</a:t>
            </a:r>
            <a:endParaRPr lang="en-GB" sz="1200" b="1" dirty="0">
              <a:latin typeface="Comic Sans MS" panose="030F0702030302020204" pitchFamily="66" charset="0"/>
            </a:endParaRPr>
          </a:p>
        </p:txBody>
      </p:sp>
      <p:sp>
        <p:nvSpPr>
          <p:cNvPr id="40" name="Rectangle 39">
            <a:hlinkClick r:id="rId31" action="ppaction://hlinksldjump"/>
          </p:cNvPr>
          <p:cNvSpPr/>
          <p:nvPr/>
        </p:nvSpPr>
        <p:spPr>
          <a:xfrm>
            <a:off x="2555776" y="3825040"/>
            <a:ext cx="972000" cy="468000"/>
          </a:xfrm>
          <a:prstGeom prst="rect">
            <a:avLst/>
          </a:pr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200" b="1" dirty="0" smtClean="0">
                <a:latin typeface="Comic Sans MS" panose="030F0702030302020204" pitchFamily="66" charset="0"/>
              </a:rPr>
              <a:t>Nov 2010</a:t>
            </a:r>
          </a:p>
          <a:p>
            <a:pPr algn="ctr"/>
            <a:r>
              <a:rPr lang="en-GB" sz="1200" b="1" dirty="0">
                <a:latin typeface="Comic Sans MS" panose="030F0702030302020204" pitchFamily="66" charset="0"/>
              </a:rPr>
              <a:t>3</a:t>
            </a:r>
            <a:r>
              <a:rPr lang="en-GB" sz="1200" b="1" dirty="0" smtClean="0">
                <a:latin typeface="Comic Sans MS" panose="030F0702030302020204" pitchFamily="66" charset="0"/>
              </a:rPr>
              <a:t>H Q8</a:t>
            </a:r>
            <a:endParaRPr lang="en-GB" sz="1200" b="1" dirty="0">
              <a:latin typeface="Comic Sans MS" panose="030F0702030302020204" pitchFamily="66" charset="0"/>
            </a:endParaRPr>
          </a:p>
        </p:txBody>
      </p:sp>
      <p:sp>
        <p:nvSpPr>
          <p:cNvPr id="41" name="Rectangle 40">
            <a:hlinkClick r:id="rId32" action="ppaction://hlinksldjump"/>
          </p:cNvPr>
          <p:cNvSpPr/>
          <p:nvPr/>
        </p:nvSpPr>
        <p:spPr>
          <a:xfrm>
            <a:off x="2555776" y="5985336"/>
            <a:ext cx="972000" cy="468000"/>
          </a:xfrm>
          <a:prstGeom prst="rect">
            <a:avLst/>
          </a:pr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200" b="1" dirty="0" smtClean="0">
                <a:latin typeface="Comic Sans MS" panose="030F0702030302020204" pitchFamily="66" charset="0"/>
              </a:rPr>
              <a:t>Jan 2012 3H Q9</a:t>
            </a:r>
            <a:endParaRPr lang="en-GB" sz="1200" b="1" dirty="0">
              <a:latin typeface="Comic Sans MS" panose="030F0702030302020204" pitchFamily="66" charset="0"/>
            </a:endParaRPr>
          </a:p>
        </p:txBody>
      </p:sp>
      <p:sp>
        <p:nvSpPr>
          <p:cNvPr id="42" name="Rectangle 41">
            <a:hlinkClick r:id="rId33" action="ppaction://hlinksldjump"/>
          </p:cNvPr>
          <p:cNvSpPr/>
          <p:nvPr/>
        </p:nvSpPr>
        <p:spPr>
          <a:xfrm>
            <a:off x="3600000" y="1124848"/>
            <a:ext cx="972000" cy="468000"/>
          </a:xfrm>
          <a:prstGeom prst="rect">
            <a:avLst/>
          </a:pr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200" b="1" dirty="0" smtClean="0">
                <a:latin typeface="Comic Sans MS" panose="030F0702030302020204" pitchFamily="66" charset="0"/>
              </a:rPr>
              <a:t>May 2012 3H Q15</a:t>
            </a:r>
            <a:endParaRPr lang="en-GB" sz="1200" b="1" dirty="0">
              <a:latin typeface="Comic Sans MS" panose="030F0702030302020204" pitchFamily="66" charset="0"/>
            </a:endParaRPr>
          </a:p>
        </p:txBody>
      </p:sp>
      <p:sp>
        <p:nvSpPr>
          <p:cNvPr id="43" name="Rectangle 42">
            <a:hlinkClick r:id="rId34" action="ppaction://hlinksldjump"/>
          </p:cNvPr>
          <p:cNvSpPr/>
          <p:nvPr/>
        </p:nvSpPr>
        <p:spPr>
          <a:xfrm>
            <a:off x="3600000" y="1664912"/>
            <a:ext cx="972000" cy="468000"/>
          </a:xfrm>
          <a:prstGeom prst="rect">
            <a:avLst/>
          </a:pr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200" b="1" dirty="0" smtClean="0">
                <a:latin typeface="Comic Sans MS" panose="030F0702030302020204" pitchFamily="66" charset="0"/>
              </a:rPr>
              <a:t>May 2012 4H Q6</a:t>
            </a:r>
            <a:endParaRPr lang="en-GB" sz="1200" b="1" dirty="0">
              <a:latin typeface="Comic Sans MS" panose="030F0702030302020204" pitchFamily="66" charset="0"/>
            </a:endParaRPr>
          </a:p>
        </p:txBody>
      </p:sp>
      <p:sp>
        <p:nvSpPr>
          <p:cNvPr id="44" name="Rectangle 43">
            <a:hlinkClick r:id="rId35" action="ppaction://hlinksldjump"/>
          </p:cNvPr>
          <p:cNvSpPr/>
          <p:nvPr/>
        </p:nvSpPr>
        <p:spPr>
          <a:xfrm>
            <a:off x="3600000" y="2204968"/>
            <a:ext cx="972000" cy="468000"/>
          </a:xfrm>
          <a:prstGeom prst="rect">
            <a:avLst/>
          </a:pr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200" b="1" dirty="0" smtClean="0">
                <a:latin typeface="Comic Sans MS" panose="030F0702030302020204" pitchFamily="66" charset="0"/>
              </a:rPr>
              <a:t>Jan 2013 3H Q8</a:t>
            </a:r>
            <a:endParaRPr lang="en-GB" sz="1200" b="1" dirty="0">
              <a:latin typeface="Comic Sans MS" panose="030F0702030302020204" pitchFamily="66" charset="0"/>
            </a:endParaRPr>
          </a:p>
        </p:txBody>
      </p:sp>
      <p:sp>
        <p:nvSpPr>
          <p:cNvPr id="45" name="Rectangle 44">
            <a:hlinkClick r:id="rId36" action="ppaction://hlinksldjump"/>
          </p:cNvPr>
          <p:cNvSpPr/>
          <p:nvPr/>
        </p:nvSpPr>
        <p:spPr>
          <a:xfrm>
            <a:off x="3600000" y="2745032"/>
            <a:ext cx="972000" cy="468000"/>
          </a:xfrm>
          <a:prstGeom prst="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200" b="1" dirty="0" smtClean="0">
                <a:latin typeface="Comic Sans MS" panose="030F0702030302020204" pitchFamily="66" charset="0"/>
              </a:rPr>
              <a:t>Jan 2013 3H Q21</a:t>
            </a:r>
            <a:endParaRPr lang="en-GB" sz="1200" b="1" dirty="0">
              <a:latin typeface="Comic Sans MS" panose="030F0702030302020204" pitchFamily="66" charset="0"/>
            </a:endParaRPr>
          </a:p>
        </p:txBody>
      </p:sp>
      <p:sp>
        <p:nvSpPr>
          <p:cNvPr id="46" name="Rectangle 45">
            <a:hlinkClick r:id="rId37" action="ppaction://hlinksldjump"/>
          </p:cNvPr>
          <p:cNvSpPr/>
          <p:nvPr/>
        </p:nvSpPr>
        <p:spPr>
          <a:xfrm>
            <a:off x="3600000" y="3285032"/>
            <a:ext cx="972000" cy="468000"/>
          </a:xfrm>
          <a:prstGeom prst="rect">
            <a:avLst/>
          </a:pr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200" b="1" dirty="0" smtClean="0">
                <a:latin typeface="Comic Sans MS" panose="030F0702030302020204" pitchFamily="66" charset="0"/>
              </a:rPr>
              <a:t>May 2013 3H Q10</a:t>
            </a:r>
            <a:endParaRPr lang="en-GB" sz="1200" b="1" dirty="0">
              <a:latin typeface="Comic Sans MS" panose="030F0702030302020204" pitchFamily="66" charset="0"/>
            </a:endParaRPr>
          </a:p>
        </p:txBody>
      </p:sp>
      <p:sp>
        <p:nvSpPr>
          <p:cNvPr id="47" name="Rectangle 46">
            <a:hlinkClick r:id="rId38" action="ppaction://hlinksldjump"/>
          </p:cNvPr>
          <p:cNvSpPr/>
          <p:nvPr/>
        </p:nvSpPr>
        <p:spPr>
          <a:xfrm>
            <a:off x="3600000" y="3825096"/>
            <a:ext cx="972000" cy="468000"/>
          </a:xfrm>
          <a:prstGeom prst="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200" b="1" dirty="0" smtClean="0">
                <a:latin typeface="Comic Sans MS" panose="030F0702030302020204" pitchFamily="66" charset="0"/>
              </a:rPr>
              <a:t>May 2013 4H Q22</a:t>
            </a:r>
            <a:endParaRPr lang="en-GB" sz="1200" b="1" dirty="0">
              <a:latin typeface="Comic Sans MS" panose="030F0702030302020204" pitchFamily="66" charset="0"/>
            </a:endParaRPr>
          </a:p>
        </p:txBody>
      </p:sp>
      <p:sp>
        <p:nvSpPr>
          <p:cNvPr id="48" name="Rectangle 47">
            <a:hlinkClick r:id="rId39" action="ppaction://hlinksldjump"/>
          </p:cNvPr>
          <p:cNvSpPr/>
          <p:nvPr/>
        </p:nvSpPr>
        <p:spPr>
          <a:xfrm>
            <a:off x="3600000" y="4365160"/>
            <a:ext cx="972000" cy="468000"/>
          </a:xfrm>
          <a:prstGeom prst="rect">
            <a:avLst/>
          </a:pr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200" b="1" dirty="0" smtClean="0">
                <a:latin typeface="Comic Sans MS" panose="030F0702030302020204" pitchFamily="66" charset="0"/>
              </a:rPr>
              <a:t>May 2013 3HR Q11</a:t>
            </a:r>
            <a:endParaRPr lang="en-GB" sz="1200" b="1" dirty="0">
              <a:latin typeface="Comic Sans MS" panose="030F0702030302020204" pitchFamily="66" charset="0"/>
            </a:endParaRPr>
          </a:p>
        </p:txBody>
      </p:sp>
      <p:sp>
        <p:nvSpPr>
          <p:cNvPr id="49" name="Rectangle 48">
            <a:hlinkClick r:id="rId40" action="ppaction://hlinksldjump"/>
          </p:cNvPr>
          <p:cNvSpPr/>
          <p:nvPr/>
        </p:nvSpPr>
        <p:spPr>
          <a:xfrm>
            <a:off x="3599872" y="4905272"/>
            <a:ext cx="972000" cy="468000"/>
          </a:xfrm>
          <a:prstGeom prst="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200" b="1" dirty="0" smtClean="0">
                <a:latin typeface="Comic Sans MS" panose="030F0702030302020204" pitchFamily="66" charset="0"/>
              </a:rPr>
              <a:t>May 2013 3HR Q24</a:t>
            </a:r>
            <a:endParaRPr lang="en-GB" sz="1200" b="1" dirty="0">
              <a:latin typeface="Comic Sans MS" panose="030F0702030302020204" pitchFamily="66" charset="0"/>
            </a:endParaRPr>
          </a:p>
        </p:txBody>
      </p:sp>
      <p:sp>
        <p:nvSpPr>
          <p:cNvPr id="50" name="Rectangle 49">
            <a:hlinkClick r:id="rId41" action="ppaction://hlinksldjump"/>
          </p:cNvPr>
          <p:cNvSpPr/>
          <p:nvPr/>
        </p:nvSpPr>
        <p:spPr>
          <a:xfrm>
            <a:off x="3599872" y="5445336"/>
            <a:ext cx="972000" cy="468000"/>
          </a:xfrm>
          <a:prstGeom prst="rect">
            <a:avLst/>
          </a:pr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200" b="1" dirty="0" smtClean="0">
                <a:latin typeface="Comic Sans MS" panose="030F0702030302020204" pitchFamily="66" charset="0"/>
              </a:rPr>
              <a:t>Jan 2014 3H Q3</a:t>
            </a:r>
            <a:endParaRPr lang="en-GB" sz="1200" b="1" dirty="0">
              <a:latin typeface="Comic Sans MS" panose="030F0702030302020204" pitchFamily="66" charset="0"/>
            </a:endParaRPr>
          </a:p>
        </p:txBody>
      </p:sp>
      <p:sp>
        <p:nvSpPr>
          <p:cNvPr id="51" name="Rectangle 50">
            <a:hlinkClick r:id="rId42" action="ppaction://hlinksldjump"/>
          </p:cNvPr>
          <p:cNvSpPr/>
          <p:nvPr/>
        </p:nvSpPr>
        <p:spPr>
          <a:xfrm>
            <a:off x="3599872" y="5985336"/>
            <a:ext cx="972000" cy="468000"/>
          </a:xfrm>
          <a:prstGeom prst="rect">
            <a:avLst/>
          </a:pr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200" b="1" dirty="0" smtClean="0">
                <a:latin typeface="Comic Sans MS" panose="030F0702030302020204" pitchFamily="66" charset="0"/>
              </a:rPr>
              <a:t>Jan 2014 3H Q15</a:t>
            </a:r>
            <a:endParaRPr lang="en-GB" sz="1200" b="1" dirty="0">
              <a:latin typeface="Comic Sans MS" panose="030F0702030302020204" pitchFamily="66" charset="0"/>
            </a:endParaRPr>
          </a:p>
        </p:txBody>
      </p:sp>
      <p:sp>
        <p:nvSpPr>
          <p:cNvPr id="52" name="Rectangle 51">
            <a:hlinkClick r:id="rId43" action="ppaction://hlinksldjump"/>
          </p:cNvPr>
          <p:cNvSpPr/>
          <p:nvPr/>
        </p:nvSpPr>
        <p:spPr>
          <a:xfrm>
            <a:off x="4644008" y="1124744"/>
            <a:ext cx="972000" cy="468000"/>
          </a:xfrm>
          <a:prstGeom prst="rect">
            <a:avLst/>
          </a:pr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200" b="1" dirty="0" smtClean="0">
                <a:latin typeface="Comic Sans MS" panose="030F0702030302020204" pitchFamily="66" charset="0"/>
              </a:rPr>
              <a:t>Jan 2014 3HR Q17</a:t>
            </a:r>
            <a:endParaRPr lang="en-GB" sz="1200" b="1" dirty="0">
              <a:latin typeface="Comic Sans MS" panose="030F0702030302020204" pitchFamily="66" charset="0"/>
            </a:endParaRPr>
          </a:p>
        </p:txBody>
      </p:sp>
      <p:sp>
        <p:nvSpPr>
          <p:cNvPr id="53" name="Rectangle 52">
            <a:hlinkClick r:id="rId44" action="ppaction://hlinksldjump"/>
          </p:cNvPr>
          <p:cNvSpPr/>
          <p:nvPr/>
        </p:nvSpPr>
        <p:spPr>
          <a:xfrm>
            <a:off x="4644008" y="1664744"/>
            <a:ext cx="972000" cy="468000"/>
          </a:xfrm>
          <a:prstGeom prst="rect">
            <a:avLst/>
          </a:pr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200" b="1" dirty="0" smtClean="0">
                <a:latin typeface="Comic Sans MS" panose="030F0702030302020204" pitchFamily="66" charset="0"/>
              </a:rPr>
              <a:t>Jan 2014 3HR Q21</a:t>
            </a:r>
            <a:endParaRPr lang="en-GB" sz="1200" b="1" dirty="0">
              <a:latin typeface="Comic Sans MS" panose="030F0702030302020204" pitchFamily="66" charset="0"/>
            </a:endParaRPr>
          </a:p>
        </p:txBody>
      </p:sp>
      <p:sp>
        <p:nvSpPr>
          <p:cNvPr id="54" name="Rectangle 53">
            <a:hlinkClick r:id="rId45" action="ppaction://hlinksldjump"/>
          </p:cNvPr>
          <p:cNvSpPr/>
          <p:nvPr/>
        </p:nvSpPr>
        <p:spPr>
          <a:xfrm>
            <a:off x="4644008" y="2204864"/>
            <a:ext cx="972000" cy="468000"/>
          </a:xfrm>
          <a:prstGeom prst="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200" b="1" dirty="0" smtClean="0">
                <a:latin typeface="Comic Sans MS" panose="030F0702030302020204" pitchFamily="66" charset="0"/>
              </a:rPr>
              <a:t>Jan 2014 4HR Q21</a:t>
            </a:r>
            <a:endParaRPr lang="en-GB" sz="1200" b="1" dirty="0">
              <a:latin typeface="Comic Sans MS" panose="030F0702030302020204" pitchFamily="66" charset="0"/>
            </a:endParaRPr>
          </a:p>
        </p:txBody>
      </p:sp>
      <p:sp>
        <p:nvSpPr>
          <p:cNvPr id="55" name="Rectangle 54">
            <a:hlinkClick r:id="rId46" action="ppaction://hlinksldjump"/>
          </p:cNvPr>
          <p:cNvSpPr/>
          <p:nvPr/>
        </p:nvSpPr>
        <p:spPr>
          <a:xfrm>
            <a:off x="4644008" y="2744920"/>
            <a:ext cx="972000" cy="468000"/>
          </a:xfrm>
          <a:prstGeom prst="rect">
            <a:avLst/>
          </a:pr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200" b="1" dirty="0" smtClean="0">
                <a:latin typeface="Comic Sans MS" panose="030F0702030302020204" pitchFamily="66" charset="0"/>
              </a:rPr>
              <a:t>May 2014 3H Q5</a:t>
            </a:r>
            <a:endParaRPr lang="en-GB" sz="1200" b="1" dirty="0">
              <a:latin typeface="Comic Sans MS" panose="030F0702030302020204" pitchFamily="66" charset="0"/>
            </a:endParaRPr>
          </a:p>
        </p:txBody>
      </p:sp>
      <p:sp>
        <p:nvSpPr>
          <p:cNvPr id="56" name="Rectangle 55">
            <a:hlinkClick r:id="rId47" action="ppaction://hlinksldjump"/>
          </p:cNvPr>
          <p:cNvSpPr/>
          <p:nvPr/>
        </p:nvSpPr>
        <p:spPr>
          <a:xfrm>
            <a:off x="4644008" y="3284928"/>
            <a:ext cx="972000" cy="468000"/>
          </a:xfrm>
          <a:prstGeom prst="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200" b="1" dirty="0" smtClean="0">
                <a:latin typeface="Comic Sans MS" panose="030F0702030302020204" pitchFamily="66" charset="0"/>
              </a:rPr>
              <a:t>May 2014 4H Q23</a:t>
            </a:r>
            <a:endParaRPr lang="en-GB" sz="1200" b="1" dirty="0">
              <a:latin typeface="Comic Sans MS" panose="030F0702030302020204" pitchFamily="66" charset="0"/>
            </a:endParaRPr>
          </a:p>
        </p:txBody>
      </p:sp>
      <p:sp>
        <p:nvSpPr>
          <p:cNvPr id="57" name="Rectangle 56">
            <a:hlinkClick r:id="rId48" action="ppaction://hlinksldjump"/>
          </p:cNvPr>
          <p:cNvSpPr/>
          <p:nvPr/>
        </p:nvSpPr>
        <p:spPr>
          <a:xfrm>
            <a:off x="4644136" y="3825040"/>
            <a:ext cx="972000" cy="468000"/>
          </a:xfrm>
          <a:prstGeom prst="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200" b="1" dirty="0" smtClean="0">
                <a:latin typeface="Comic Sans MS" panose="030F0702030302020204" pitchFamily="66" charset="0"/>
              </a:rPr>
              <a:t>May 2014 3HR Q18</a:t>
            </a:r>
            <a:endParaRPr lang="en-GB" sz="1200" b="1" dirty="0">
              <a:latin typeface="Comic Sans MS" panose="030F0702030302020204" pitchFamily="66" charset="0"/>
            </a:endParaRPr>
          </a:p>
        </p:txBody>
      </p:sp>
      <p:sp>
        <p:nvSpPr>
          <p:cNvPr id="58" name="Rectangle 57">
            <a:hlinkClick r:id="rId49" action="ppaction://hlinksldjump"/>
          </p:cNvPr>
          <p:cNvSpPr/>
          <p:nvPr/>
        </p:nvSpPr>
        <p:spPr>
          <a:xfrm>
            <a:off x="4644008" y="4365152"/>
            <a:ext cx="972000" cy="468000"/>
          </a:xfrm>
          <a:prstGeom prst="rect">
            <a:avLst/>
          </a:pr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200" b="1" dirty="0" smtClean="0">
                <a:latin typeface="Comic Sans MS" panose="030F0702030302020204" pitchFamily="66" charset="0"/>
              </a:rPr>
              <a:t>Jan 2015 3H Q8</a:t>
            </a:r>
            <a:endParaRPr lang="en-GB" sz="1200" b="1" dirty="0">
              <a:latin typeface="Comic Sans MS" panose="030F0702030302020204" pitchFamily="66" charset="0"/>
            </a:endParaRPr>
          </a:p>
        </p:txBody>
      </p:sp>
      <p:sp>
        <p:nvSpPr>
          <p:cNvPr id="59" name="Rectangle 58">
            <a:hlinkClick r:id="rId50" action="ppaction://hlinksldjump"/>
          </p:cNvPr>
          <p:cNvSpPr/>
          <p:nvPr/>
        </p:nvSpPr>
        <p:spPr>
          <a:xfrm>
            <a:off x="4644008" y="4905216"/>
            <a:ext cx="972000" cy="468000"/>
          </a:xfrm>
          <a:prstGeom prst="rect">
            <a:avLst/>
          </a:pr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200" b="1" dirty="0" smtClean="0">
                <a:latin typeface="Comic Sans MS" panose="030F0702030302020204" pitchFamily="66" charset="0"/>
              </a:rPr>
              <a:t>Jan 2015 3HR Q11</a:t>
            </a:r>
            <a:endParaRPr lang="en-GB" sz="1200" b="1" dirty="0">
              <a:latin typeface="Comic Sans MS" panose="030F0702030302020204" pitchFamily="66" charset="0"/>
            </a:endParaRPr>
          </a:p>
        </p:txBody>
      </p:sp>
      <p:sp>
        <p:nvSpPr>
          <p:cNvPr id="60" name="Rectangle 59">
            <a:hlinkClick r:id="rId51" action="ppaction://hlinksldjump"/>
          </p:cNvPr>
          <p:cNvSpPr/>
          <p:nvPr/>
        </p:nvSpPr>
        <p:spPr>
          <a:xfrm>
            <a:off x="4644008" y="5445272"/>
            <a:ext cx="972000" cy="468000"/>
          </a:xfrm>
          <a:prstGeom prst="rect">
            <a:avLst/>
          </a:pr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200" b="1" dirty="0" smtClean="0">
                <a:latin typeface="Comic Sans MS" panose="030F0702030302020204" pitchFamily="66" charset="0"/>
              </a:rPr>
              <a:t>May 2015 3H Q15</a:t>
            </a:r>
            <a:endParaRPr lang="en-GB" sz="1200" b="1" dirty="0">
              <a:latin typeface="Comic Sans MS" panose="030F0702030302020204" pitchFamily="66" charset="0"/>
            </a:endParaRPr>
          </a:p>
        </p:txBody>
      </p:sp>
      <p:sp>
        <p:nvSpPr>
          <p:cNvPr id="61" name="Rectangle 60">
            <a:hlinkClick r:id="rId52" action="ppaction://hlinksldjump"/>
          </p:cNvPr>
          <p:cNvSpPr/>
          <p:nvPr/>
        </p:nvSpPr>
        <p:spPr>
          <a:xfrm>
            <a:off x="4644008" y="5985336"/>
            <a:ext cx="972000" cy="468000"/>
          </a:xfrm>
          <a:prstGeom prst="rect">
            <a:avLst/>
          </a:pr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200" b="1" dirty="0">
                <a:latin typeface="Comic Sans MS" panose="030F0702030302020204" pitchFamily="66" charset="0"/>
              </a:rPr>
              <a:t>June 2015 </a:t>
            </a:r>
            <a:r>
              <a:rPr lang="en-GB" sz="1200" b="1" dirty="0" smtClean="0">
                <a:latin typeface="Comic Sans MS" panose="030F0702030302020204" pitchFamily="66" charset="0"/>
              </a:rPr>
              <a:t>4H Q8</a:t>
            </a:r>
            <a:endParaRPr lang="en-GB" sz="1200" b="1" dirty="0">
              <a:latin typeface="Comic Sans MS" panose="030F0702030302020204" pitchFamily="66" charset="0"/>
            </a:endParaRPr>
          </a:p>
        </p:txBody>
      </p:sp>
      <p:sp>
        <p:nvSpPr>
          <p:cNvPr id="62" name="Rectangle 61">
            <a:hlinkClick r:id="rId53" action="ppaction://hlinksldjump"/>
          </p:cNvPr>
          <p:cNvSpPr/>
          <p:nvPr/>
        </p:nvSpPr>
        <p:spPr>
          <a:xfrm>
            <a:off x="5688232" y="1124792"/>
            <a:ext cx="972000" cy="468000"/>
          </a:xfrm>
          <a:prstGeom prst="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200" b="1" dirty="0" smtClean="0">
                <a:latin typeface="Comic Sans MS" panose="030F0702030302020204" pitchFamily="66" charset="0"/>
              </a:rPr>
              <a:t>May </a:t>
            </a:r>
            <a:r>
              <a:rPr lang="en-GB" sz="1200" b="1" dirty="0">
                <a:latin typeface="Comic Sans MS" panose="030F0702030302020204" pitchFamily="66" charset="0"/>
              </a:rPr>
              <a:t>2015 </a:t>
            </a:r>
            <a:r>
              <a:rPr lang="en-GB" sz="1200" b="1" dirty="0" smtClean="0">
                <a:latin typeface="Comic Sans MS" panose="030F0702030302020204" pitchFamily="66" charset="0"/>
              </a:rPr>
              <a:t>3HR Q23</a:t>
            </a:r>
            <a:endParaRPr lang="en-GB" sz="1200" b="1" dirty="0">
              <a:latin typeface="Comic Sans MS" panose="030F0702030302020204" pitchFamily="66" charset="0"/>
            </a:endParaRPr>
          </a:p>
        </p:txBody>
      </p:sp>
      <p:sp>
        <p:nvSpPr>
          <p:cNvPr id="63" name="Rectangle 62">
            <a:hlinkClick r:id="rId54" action="ppaction://hlinksldjump"/>
          </p:cNvPr>
          <p:cNvSpPr/>
          <p:nvPr/>
        </p:nvSpPr>
        <p:spPr>
          <a:xfrm>
            <a:off x="5688232" y="1664856"/>
            <a:ext cx="972000" cy="468000"/>
          </a:xfrm>
          <a:prstGeom prst="rect">
            <a:avLst/>
          </a:pr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200" b="1" dirty="0" smtClean="0">
                <a:latin typeface="Comic Sans MS" panose="030F0702030302020204" pitchFamily="66" charset="0"/>
              </a:rPr>
              <a:t>June </a:t>
            </a:r>
            <a:r>
              <a:rPr lang="en-GB" sz="1200" b="1" dirty="0">
                <a:latin typeface="Comic Sans MS" panose="030F0702030302020204" pitchFamily="66" charset="0"/>
              </a:rPr>
              <a:t>2015 </a:t>
            </a:r>
            <a:r>
              <a:rPr lang="en-GB" sz="1200" b="1" dirty="0" smtClean="0">
                <a:latin typeface="Comic Sans MS" panose="030F0702030302020204" pitchFamily="66" charset="0"/>
              </a:rPr>
              <a:t>4HR Q10</a:t>
            </a:r>
            <a:endParaRPr lang="en-GB" sz="1200" b="1" dirty="0">
              <a:latin typeface="Comic Sans MS" panose="030F0702030302020204" pitchFamily="66" charset="0"/>
            </a:endParaRPr>
          </a:p>
        </p:txBody>
      </p:sp>
      <p:sp>
        <p:nvSpPr>
          <p:cNvPr id="64" name="Rectangle 63">
            <a:hlinkClick r:id="rId55" action="ppaction://hlinksldjump"/>
          </p:cNvPr>
          <p:cNvSpPr/>
          <p:nvPr/>
        </p:nvSpPr>
        <p:spPr>
          <a:xfrm>
            <a:off x="5688232" y="2204912"/>
            <a:ext cx="972000" cy="468000"/>
          </a:xfrm>
          <a:prstGeom prst="rect">
            <a:avLst/>
          </a:pr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200" b="1" dirty="0" smtClean="0">
                <a:latin typeface="Comic Sans MS" panose="030F0702030302020204" pitchFamily="66" charset="0"/>
              </a:rPr>
              <a:t>Jan 2016 3H Q11</a:t>
            </a:r>
            <a:endParaRPr lang="en-GB" sz="1200" b="1" dirty="0">
              <a:latin typeface="Comic Sans MS" panose="030F0702030302020204" pitchFamily="66" charset="0"/>
            </a:endParaRPr>
          </a:p>
        </p:txBody>
      </p:sp>
      <p:sp>
        <p:nvSpPr>
          <p:cNvPr id="65" name="Rectangle 64">
            <a:hlinkClick r:id="rId56" action="ppaction://hlinksldjump"/>
          </p:cNvPr>
          <p:cNvSpPr/>
          <p:nvPr/>
        </p:nvSpPr>
        <p:spPr>
          <a:xfrm>
            <a:off x="5688232" y="2744976"/>
            <a:ext cx="972000" cy="468000"/>
          </a:xfrm>
          <a:prstGeom prst="rect">
            <a:avLst/>
          </a:pr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200" b="1" dirty="0" smtClean="0">
                <a:latin typeface="Comic Sans MS" panose="030F0702030302020204" pitchFamily="66" charset="0"/>
              </a:rPr>
              <a:t>Jan 2016 4H Q19</a:t>
            </a:r>
            <a:endParaRPr lang="en-GB" sz="1200" b="1" dirty="0">
              <a:latin typeface="Comic Sans MS" panose="030F0702030302020204" pitchFamily="66" charset="0"/>
            </a:endParaRPr>
          </a:p>
        </p:txBody>
      </p:sp>
      <p:sp>
        <p:nvSpPr>
          <p:cNvPr id="66" name="Rectangle 65">
            <a:hlinkClick r:id="rId57" action="ppaction://hlinksldjump"/>
          </p:cNvPr>
          <p:cNvSpPr/>
          <p:nvPr/>
        </p:nvSpPr>
        <p:spPr>
          <a:xfrm>
            <a:off x="5688232" y="3284984"/>
            <a:ext cx="972000" cy="468000"/>
          </a:xfrm>
          <a:prstGeom prst="rect">
            <a:avLst/>
          </a:pr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200" b="1" dirty="0" smtClean="0">
                <a:latin typeface="Comic Sans MS" panose="030F0702030302020204" pitchFamily="66" charset="0"/>
              </a:rPr>
              <a:t>Jan 2016 3HR Q10</a:t>
            </a:r>
            <a:endParaRPr lang="en-GB" sz="1200" b="1" dirty="0">
              <a:latin typeface="Comic Sans MS" panose="030F0702030302020204" pitchFamily="66" charset="0"/>
            </a:endParaRPr>
          </a:p>
        </p:txBody>
      </p:sp>
      <p:sp>
        <p:nvSpPr>
          <p:cNvPr id="67" name="Rectangle 66">
            <a:hlinkClick r:id="rId58" action="ppaction://hlinksldjump"/>
          </p:cNvPr>
          <p:cNvSpPr/>
          <p:nvPr/>
        </p:nvSpPr>
        <p:spPr>
          <a:xfrm>
            <a:off x="5688104" y="3825096"/>
            <a:ext cx="972000" cy="468000"/>
          </a:xfrm>
          <a:prstGeom prst="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200" b="1" dirty="0" smtClean="0">
                <a:latin typeface="Comic Sans MS" panose="030F0702030302020204" pitchFamily="66" charset="0"/>
              </a:rPr>
              <a:t>Jan 2016 4HR Q21</a:t>
            </a:r>
            <a:endParaRPr lang="en-GB" sz="1200" b="1" dirty="0">
              <a:latin typeface="Comic Sans MS" panose="030F0702030302020204" pitchFamily="66" charset="0"/>
            </a:endParaRPr>
          </a:p>
        </p:txBody>
      </p:sp>
      <p:sp>
        <p:nvSpPr>
          <p:cNvPr id="68" name="Rectangle 67">
            <a:hlinkClick r:id="rId59" action="ppaction://hlinksldjump"/>
          </p:cNvPr>
          <p:cNvSpPr/>
          <p:nvPr/>
        </p:nvSpPr>
        <p:spPr>
          <a:xfrm>
            <a:off x="5688104" y="4365160"/>
            <a:ext cx="972000" cy="468000"/>
          </a:xfrm>
          <a:prstGeom prst="rect">
            <a:avLst/>
          </a:pr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200" b="1" dirty="0" smtClean="0">
                <a:latin typeface="Comic Sans MS" panose="030F0702030302020204" pitchFamily="66" charset="0"/>
              </a:rPr>
              <a:t>May 2016 </a:t>
            </a:r>
            <a:r>
              <a:rPr lang="en-GB" sz="1200" b="1" dirty="0">
                <a:latin typeface="Comic Sans MS" panose="030F0702030302020204" pitchFamily="66" charset="0"/>
              </a:rPr>
              <a:t>3</a:t>
            </a:r>
            <a:r>
              <a:rPr lang="en-GB" sz="1200" b="1" dirty="0" smtClean="0">
                <a:latin typeface="Comic Sans MS" panose="030F0702030302020204" pitchFamily="66" charset="0"/>
              </a:rPr>
              <a:t>H Q8</a:t>
            </a:r>
            <a:endParaRPr lang="en-GB" sz="1200" b="1" dirty="0">
              <a:latin typeface="Comic Sans MS" panose="030F0702030302020204" pitchFamily="66" charset="0"/>
            </a:endParaRPr>
          </a:p>
        </p:txBody>
      </p:sp>
      <p:sp>
        <p:nvSpPr>
          <p:cNvPr id="69" name="Rectangle 68">
            <a:hlinkClick r:id="rId60" action="ppaction://hlinksldjump"/>
          </p:cNvPr>
          <p:cNvSpPr/>
          <p:nvPr/>
        </p:nvSpPr>
        <p:spPr>
          <a:xfrm>
            <a:off x="5688104" y="4905216"/>
            <a:ext cx="972000" cy="468000"/>
          </a:xfrm>
          <a:prstGeom prst="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200" b="1" dirty="0" smtClean="0">
                <a:latin typeface="Comic Sans MS" panose="030F0702030302020204" pitchFamily="66" charset="0"/>
              </a:rPr>
              <a:t>May 2016 </a:t>
            </a:r>
            <a:r>
              <a:rPr lang="en-GB" sz="1200" b="1" dirty="0">
                <a:latin typeface="Comic Sans MS" panose="030F0702030302020204" pitchFamily="66" charset="0"/>
              </a:rPr>
              <a:t>3</a:t>
            </a:r>
            <a:r>
              <a:rPr lang="en-GB" sz="1200" b="1" dirty="0" smtClean="0">
                <a:latin typeface="Comic Sans MS" panose="030F0702030302020204" pitchFamily="66" charset="0"/>
              </a:rPr>
              <a:t>H Q16</a:t>
            </a:r>
            <a:endParaRPr lang="en-GB" sz="1200" b="1" dirty="0">
              <a:latin typeface="Comic Sans MS" panose="030F0702030302020204" pitchFamily="66" charset="0"/>
            </a:endParaRPr>
          </a:p>
        </p:txBody>
      </p:sp>
      <p:sp>
        <p:nvSpPr>
          <p:cNvPr id="70" name="Rectangle 69">
            <a:hlinkClick r:id="rId61" action="ppaction://hlinksldjump"/>
          </p:cNvPr>
          <p:cNvSpPr/>
          <p:nvPr/>
        </p:nvSpPr>
        <p:spPr>
          <a:xfrm>
            <a:off x="5688104" y="5445224"/>
            <a:ext cx="972000" cy="468000"/>
          </a:xfrm>
          <a:prstGeom prst="rect">
            <a:avLst/>
          </a:pr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200" b="1" dirty="0" smtClean="0">
                <a:latin typeface="Comic Sans MS" panose="030F0702030302020204" pitchFamily="66" charset="0"/>
              </a:rPr>
              <a:t>June 2016 4HR Q11</a:t>
            </a:r>
            <a:endParaRPr lang="en-GB" sz="1200" b="1" dirty="0">
              <a:latin typeface="Comic Sans MS" panose="030F0702030302020204" pitchFamily="66" charset="0"/>
            </a:endParaRPr>
          </a:p>
        </p:txBody>
      </p:sp>
      <p:sp>
        <p:nvSpPr>
          <p:cNvPr id="71" name="Rectangle 70">
            <a:hlinkClick r:id="rId62" action="ppaction://hlinksldjump"/>
          </p:cNvPr>
          <p:cNvSpPr/>
          <p:nvPr/>
        </p:nvSpPr>
        <p:spPr>
          <a:xfrm>
            <a:off x="5688104" y="5985336"/>
            <a:ext cx="972000" cy="468000"/>
          </a:xfrm>
          <a:prstGeom prst="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200" b="1" dirty="0" smtClean="0">
                <a:latin typeface="Comic Sans MS" panose="030F0702030302020204" pitchFamily="66" charset="0"/>
              </a:rPr>
              <a:t>June 2016 4HR Q17</a:t>
            </a:r>
            <a:endParaRPr lang="en-GB" sz="1200" b="1" dirty="0">
              <a:latin typeface="Comic Sans MS" panose="030F0702030302020204" pitchFamily="66" charset="0"/>
            </a:endParaRPr>
          </a:p>
        </p:txBody>
      </p:sp>
      <p:sp>
        <p:nvSpPr>
          <p:cNvPr id="72" name="Rectangle 71">
            <a:hlinkClick r:id="rId63" action="ppaction://hlinksldjump"/>
          </p:cNvPr>
          <p:cNvSpPr/>
          <p:nvPr/>
        </p:nvSpPr>
        <p:spPr>
          <a:xfrm>
            <a:off x="6732240" y="1124744"/>
            <a:ext cx="972000" cy="468000"/>
          </a:xfrm>
          <a:prstGeom prst="rect">
            <a:avLst/>
          </a:pr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200" b="1" dirty="0" smtClean="0">
                <a:latin typeface="Comic Sans MS" panose="030F0702030302020204" pitchFamily="66" charset="0"/>
              </a:rPr>
              <a:t>Jan 2017 4H Q9</a:t>
            </a:r>
            <a:endParaRPr lang="en-GB" sz="1200" b="1" dirty="0">
              <a:latin typeface="Comic Sans MS" panose="030F0702030302020204" pitchFamily="66" charset="0"/>
            </a:endParaRPr>
          </a:p>
        </p:txBody>
      </p:sp>
      <p:sp>
        <p:nvSpPr>
          <p:cNvPr id="73" name="Rectangle 72">
            <a:hlinkClick r:id="rId64" action="ppaction://hlinksldjump"/>
          </p:cNvPr>
          <p:cNvSpPr/>
          <p:nvPr/>
        </p:nvSpPr>
        <p:spPr>
          <a:xfrm>
            <a:off x="6732240" y="1664800"/>
            <a:ext cx="972000" cy="468000"/>
          </a:xfrm>
          <a:prstGeom prst="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200" b="1" dirty="0" smtClean="0">
                <a:latin typeface="Comic Sans MS" panose="030F0702030302020204" pitchFamily="66" charset="0"/>
              </a:rPr>
              <a:t>Jan 2017 4H Q21</a:t>
            </a:r>
            <a:endParaRPr lang="en-GB" sz="1200" b="1" dirty="0">
              <a:latin typeface="Comic Sans MS" panose="030F0702030302020204" pitchFamily="66" charset="0"/>
            </a:endParaRPr>
          </a:p>
        </p:txBody>
      </p:sp>
      <p:sp>
        <p:nvSpPr>
          <p:cNvPr id="74" name="Rectangle 73">
            <a:hlinkClick r:id="rId65" action="ppaction://hlinksldjump"/>
          </p:cNvPr>
          <p:cNvSpPr/>
          <p:nvPr/>
        </p:nvSpPr>
        <p:spPr>
          <a:xfrm>
            <a:off x="6732240" y="2204864"/>
            <a:ext cx="972000" cy="468000"/>
          </a:xfrm>
          <a:prstGeom prst="rect">
            <a:avLst/>
          </a:pr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200" b="1" dirty="0" smtClean="0">
                <a:latin typeface="Comic Sans MS" panose="030F0702030302020204" pitchFamily="66" charset="0"/>
              </a:rPr>
              <a:t>Jan 2017 4HR Q9</a:t>
            </a:r>
            <a:endParaRPr lang="en-GB" sz="1200" b="1" dirty="0">
              <a:latin typeface="Comic Sans MS" panose="030F0702030302020204" pitchFamily="66" charset="0"/>
            </a:endParaRPr>
          </a:p>
        </p:txBody>
      </p:sp>
      <p:sp>
        <p:nvSpPr>
          <p:cNvPr id="75" name="Rectangle 74">
            <a:hlinkClick r:id="rId66" action="ppaction://hlinksldjump"/>
          </p:cNvPr>
          <p:cNvSpPr/>
          <p:nvPr/>
        </p:nvSpPr>
        <p:spPr>
          <a:xfrm>
            <a:off x="6732240" y="2744976"/>
            <a:ext cx="972000" cy="468000"/>
          </a:xfrm>
          <a:prstGeom prst="rect">
            <a:avLst/>
          </a:pr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200" b="1" dirty="0" smtClean="0">
                <a:latin typeface="Comic Sans MS" panose="030F0702030302020204" pitchFamily="66" charset="0"/>
              </a:rPr>
              <a:t>May 2017 3H Q7</a:t>
            </a:r>
            <a:endParaRPr lang="en-GB" sz="1200" b="1" dirty="0">
              <a:latin typeface="Comic Sans MS" panose="030F0702030302020204" pitchFamily="66" charset="0"/>
            </a:endParaRPr>
          </a:p>
        </p:txBody>
      </p:sp>
      <p:sp>
        <p:nvSpPr>
          <p:cNvPr id="76" name="Rectangle 75">
            <a:hlinkClick r:id="rId67" action="ppaction://hlinksldjump"/>
          </p:cNvPr>
          <p:cNvSpPr/>
          <p:nvPr/>
        </p:nvSpPr>
        <p:spPr>
          <a:xfrm>
            <a:off x="6732240" y="3284984"/>
            <a:ext cx="972000" cy="468000"/>
          </a:xfrm>
          <a:prstGeom prst="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200" b="1" dirty="0" smtClean="0">
                <a:latin typeface="Comic Sans MS" panose="030F0702030302020204" pitchFamily="66" charset="0"/>
              </a:rPr>
              <a:t>May 2017 3H Q21</a:t>
            </a:r>
            <a:endParaRPr lang="en-GB" sz="1200" b="1" dirty="0">
              <a:latin typeface="Comic Sans MS" panose="030F0702030302020204" pitchFamily="66" charset="0"/>
            </a:endParaRPr>
          </a:p>
        </p:txBody>
      </p:sp>
      <p:sp>
        <p:nvSpPr>
          <p:cNvPr id="77" name="Rectangle 76">
            <a:hlinkClick r:id="rId68" action="ppaction://hlinksldjump"/>
          </p:cNvPr>
          <p:cNvSpPr/>
          <p:nvPr/>
        </p:nvSpPr>
        <p:spPr>
          <a:xfrm>
            <a:off x="6732240" y="3825096"/>
            <a:ext cx="972000" cy="468000"/>
          </a:xfrm>
          <a:prstGeom prst="rect">
            <a:avLst/>
          </a:pr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200" b="1" dirty="0" smtClean="0">
                <a:latin typeface="Comic Sans MS" panose="030F0702030302020204" pitchFamily="66" charset="0"/>
              </a:rPr>
              <a:t>June 2017 4HR Q13</a:t>
            </a:r>
            <a:endParaRPr lang="en-GB" sz="1200" b="1" dirty="0">
              <a:latin typeface="Comic Sans MS" panose="030F0702030302020204" pitchFamily="66" charset="0"/>
            </a:endParaRPr>
          </a:p>
        </p:txBody>
      </p:sp>
      <p:sp>
        <p:nvSpPr>
          <p:cNvPr id="78" name="Rectangle 77">
            <a:hlinkClick r:id="rId69" action="ppaction://hlinksldjump"/>
          </p:cNvPr>
          <p:cNvSpPr/>
          <p:nvPr/>
        </p:nvSpPr>
        <p:spPr>
          <a:xfrm>
            <a:off x="6732240" y="4365104"/>
            <a:ext cx="972000" cy="468000"/>
          </a:xfrm>
          <a:prstGeom prst="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200" b="1" dirty="0" smtClean="0">
                <a:latin typeface="Comic Sans MS" panose="030F0702030302020204" pitchFamily="66" charset="0"/>
              </a:rPr>
              <a:t>June 2017 4HR Q22</a:t>
            </a:r>
            <a:endParaRPr lang="en-GB" sz="1200" b="1" dirty="0">
              <a:latin typeface="Comic Sans MS" panose="030F0702030302020204" pitchFamily="66" charset="0"/>
            </a:endParaRPr>
          </a:p>
        </p:txBody>
      </p:sp>
      <p:sp>
        <p:nvSpPr>
          <p:cNvPr id="79" name="Rectangle 78">
            <a:hlinkClick r:id="rId70" action="ppaction://hlinksldjump"/>
          </p:cNvPr>
          <p:cNvSpPr/>
          <p:nvPr/>
        </p:nvSpPr>
        <p:spPr>
          <a:xfrm>
            <a:off x="6732240" y="4905216"/>
            <a:ext cx="972000" cy="468000"/>
          </a:xfrm>
          <a:prstGeom prst="rect">
            <a:avLst/>
          </a:pr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200" b="1" dirty="0" smtClean="0">
                <a:latin typeface="Comic Sans MS" panose="030F0702030302020204" pitchFamily="66" charset="0"/>
              </a:rPr>
              <a:t>Jan 2018 3H Q6</a:t>
            </a:r>
            <a:endParaRPr lang="en-GB" sz="1200" b="1" dirty="0">
              <a:latin typeface="Comic Sans MS" panose="030F0702030302020204" pitchFamily="66" charset="0"/>
            </a:endParaRPr>
          </a:p>
        </p:txBody>
      </p:sp>
      <p:sp>
        <p:nvSpPr>
          <p:cNvPr id="80" name="Rectangle 79">
            <a:hlinkClick r:id="rId71" action="ppaction://hlinksldjump"/>
          </p:cNvPr>
          <p:cNvSpPr/>
          <p:nvPr/>
        </p:nvSpPr>
        <p:spPr>
          <a:xfrm>
            <a:off x="6732240" y="5445224"/>
            <a:ext cx="972000" cy="468000"/>
          </a:xfrm>
          <a:prstGeom prst="rect">
            <a:avLst/>
          </a:pr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200" b="1" dirty="0" smtClean="0">
                <a:latin typeface="Comic Sans MS" panose="030F0702030302020204" pitchFamily="66" charset="0"/>
              </a:rPr>
              <a:t>Jan 2018 4HR Q8</a:t>
            </a:r>
            <a:endParaRPr lang="en-GB" sz="1200" b="1" dirty="0">
              <a:latin typeface="Comic Sans MS" panose="030F0702030302020204" pitchFamily="66" charset="0"/>
            </a:endParaRPr>
          </a:p>
        </p:txBody>
      </p:sp>
      <p:sp>
        <p:nvSpPr>
          <p:cNvPr id="81" name="Rectangle 80">
            <a:hlinkClick r:id="rId72" action="ppaction://hlinksldjump"/>
          </p:cNvPr>
          <p:cNvSpPr/>
          <p:nvPr/>
        </p:nvSpPr>
        <p:spPr>
          <a:xfrm>
            <a:off x="6732240" y="5985336"/>
            <a:ext cx="972000" cy="468000"/>
          </a:xfrm>
          <a:prstGeom prst="rect">
            <a:avLst/>
          </a:pr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200" b="1" dirty="0" smtClean="0">
                <a:latin typeface="Comic Sans MS" panose="030F0702030302020204" pitchFamily="66" charset="0"/>
              </a:rPr>
              <a:t>June 2018 4H Q9</a:t>
            </a:r>
            <a:endParaRPr lang="en-GB" sz="1200" b="1" dirty="0">
              <a:latin typeface="Comic Sans MS" panose="030F0702030302020204" pitchFamily="66" charset="0"/>
            </a:endParaRPr>
          </a:p>
        </p:txBody>
      </p:sp>
      <p:sp>
        <p:nvSpPr>
          <p:cNvPr id="82" name="Rectangle 81">
            <a:hlinkClick r:id="rId73" action="ppaction://hlinksldjump"/>
          </p:cNvPr>
          <p:cNvSpPr/>
          <p:nvPr/>
        </p:nvSpPr>
        <p:spPr>
          <a:xfrm>
            <a:off x="7776464" y="1124744"/>
            <a:ext cx="972000" cy="468000"/>
          </a:xfrm>
          <a:prstGeom prst="rect">
            <a:avLst/>
          </a:pr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200" b="1" dirty="0" smtClean="0">
                <a:latin typeface="Comic Sans MS" panose="030F0702030302020204" pitchFamily="66" charset="0"/>
              </a:rPr>
              <a:t>June 2018 4HR Q8</a:t>
            </a:r>
            <a:endParaRPr lang="en-GB" sz="1200" b="1" dirty="0">
              <a:latin typeface="Comic Sans MS" panose="030F0702030302020204" pitchFamily="66" charset="0"/>
            </a:endParaRPr>
          </a:p>
        </p:txBody>
      </p:sp>
      <p:sp>
        <p:nvSpPr>
          <p:cNvPr id="83" name="Rectangle 82">
            <a:hlinkClick r:id="rId74" action="ppaction://hlinksldjump"/>
          </p:cNvPr>
          <p:cNvSpPr/>
          <p:nvPr/>
        </p:nvSpPr>
        <p:spPr>
          <a:xfrm>
            <a:off x="7776464" y="1664856"/>
            <a:ext cx="972000" cy="468000"/>
          </a:xfrm>
          <a:prstGeom prst="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200" b="1" dirty="0" smtClean="0">
                <a:latin typeface="Comic Sans MS" panose="030F0702030302020204" pitchFamily="66" charset="0"/>
              </a:rPr>
              <a:t>June 2018 4HR Q23</a:t>
            </a:r>
            <a:endParaRPr lang="en-GB" sz="1200" b="1" dirty="0">
              <a:latin typeface="Comic Sans MS" panose="030F0702030302020204" pitchFamily="66" charset="0"/>
            </a:endParaRPr>
          </a:p>
        </p:txBody>
      </p:sp>
      <p:sp>
        <p:nvSpPr>
          <p:cNvPr id="84" name="Rectangle 83">
            <a:hlinkClick r:id="rId75" action="ppaction://hlinksldjump"/>
          </p:cNvPr>
          <p:cNvSpPr/>
          <p:nvPr/>
        </p:nvSpPr>
        <p:spPr>
          <a:xfrm>
            <a:off x="7920956" y="51036"/>
            <a:ext cx="1152000" cy="504000"/>
          </a:xfrm>
          <a:prstGeom prst="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New Spec Q’s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974235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7504" y="5903486"/>
            <a:ext cx="1296144" cy="861935"/>
          </a:xfrm>
          <a:prstGeom prst="rect">
            <a:avLst/>
          </a:prstGeom>
          <a:noFill/>
        </p:spPr>
      </p:pic>
      <p:sp>
        <p:nvSpPr>
          <p:cNvPr id="19" name="Rectangle 18">
            <a:hlinkClick r:id="rId3" action="ppaction://hlinksldjump"/>
          </p:cNvPr>
          <p:cNvSpPr/>
          <p:nvPr/>
        </p:nvSpPr>
        <p:spPr>
          <a:xfrm>
            <a:off x="2195736" y="35483"/>
            <a:ext cx="1872208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Basic Trigonometry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21" name="Rectangle 20">
            <a:hlinkClick r:id="rId4" action="ppaction://hlinksldjump"/>
          </p:cNvPr>
          <p:cNvSpPr/>
          <p:nvPr/>
        </p:nvSpPr>
        <p:spPr>
          <a:xfrm>
            <a:off x="4644008" y="35482"/>
            <a:ext cx="1944216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May 2004 4H Q10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cxnSp>
        <p:nvCxnSpPr>
          <p:cNvPr id="22" name="Straight Arrow Connector 21"/>
          <p:cNvCxnSpPr>
            <a:stCxn id="19" idx="3"/>
            <a:endCxn id="21" idx="1"/>
          </p:cNvCxnSpPr>
          <p:nvPr/>
        </p:nvCxnSpPr>
        <p:spPr>
          <a:xfrm flipV="1">
            <a:off x="4067944" y="184069"/>
            <a:ext cx="576064" cy="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7664" y="381032"/>
            <a:ext cx="6048674" cy="4016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7664" y="4359680"/>
            <a:ext cx="6048672" cy="23096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457199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6" y="1988840"/>
            <a:ext cx="8208910" cy="12434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36512" y="5735569"/>
            <a:ext cx="1197768" cy="1197768"/>
          </a:xfrm>
          <a:prstGeom prst="rect">
            <a:avLst/>
          </a:prstGeom>
          <a:noFill/>
        </p:spPr>
      </p:pic>
      <p:sp>
        <p:nvSpPr>
          <p:cNvPr id="13" name="Rectangle 12"/>
          <p:cNvSpPr/>
          <p:nvPr/>
        </p:nvSpPr>
        <p:spPr>
          <a:xfrm>
            <a:off x="467544" y="1988840"/>
            <a:ext cx="8208912" cy="79208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A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18" name="Rectangle 17">
            <a:hlinkClick r:id="rId4" action="ppaction://hlinksldjump"/>
          </p:cNvPr>
          <p:cNvSpPr/>
          <p:nvPr/>
        </p:nvSpPr>
        <p:spPr>
          <a:xfrm>
            <a:off x="2195736" y="35483"/>
            <a:ext cx="1872208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Basic Trigonometry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20" name="Rectangle 19">
            <a:hlinkClick r:id="rId5" action="ppaction://hlinksldjump"/>
          </p:cNvPr>
          <p:cNvSpPr/>
          <p:nvPr/>
        </p:nvSpPr>
        <p:spPr>
          <a:xfrm>
            <a:off x="4644008" y="35482"/>
            <a:ext cx="1944216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May 2004 4H Q10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cxnSp>
        <p:nvCxnSpPr>
          <p:cNvPr id="21" name="Straight Arrow Connector 20"/>
          <p:cNvCxnSpPr>
            <a:stCxn id="18" idx="3"/>
            <a:endCxn id="20" idx="1"/>
          </p:cNvCxnSpPr>
          <p:nvPr/>
        </p:nvCxnSpPr>
        <p:spPr>
          <a:xfrm flipV="1">
            <a:off x="4067944" y="184069"/>
            <a:ext cx="576064" cy="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Rectangle 21"/>
          <p:cNvSpPr/>
          <p:nvPr/>
        </p:nvSpPr>
        <p:spPr>
          <a:xfrm>
            <a:off x="467544" y="2780928"/>
            <a:ext cx="8208912" cy="28803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B (</a:t>
            </a:r>
            <a:r>
              <a:rPr lang="en-GB" sz="1400" b="1" dirty="0" err="1" smtClean="0">
                <a:latin typeface="Comic Sans MS" panose="030F0702030302020204" pitchFamily="66" charset="0"/>
              </a:rPr>
              <a:t>i</a:t>
            </a:r>
            <a:r>
              <a:rPr lang="en-GB" sz="1400" b="1" dirty="0" smtClean="0">
                <a:latin typeface="Comic Sans MS" panose="030F0702030302020204" pitchFamily="66" charset="0"/>
              </a:rPr>
              <a:t>)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23" name="Rectangle 22"/>
          <p:cNvSpPr/>
          <p:nvPr/>
        </p:nvSpPr>
        <p:spPr>
          <a:xfrm>
            <a:off x="467546" y="3068960"/>
            <a:ext cx="8208910" cy="16331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B (ii)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96729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</p:childTnLst>
        </p:cTn>
      </p:par>
    </p:tnLst>
    <p:bldLst>
      <p:bldP spid="13" grpId="0" animBg="1"/>
      <p:bldP spid="22" grpId="0" animBg="1"/>
      <p:bldP spid="23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7504" y="5903486"/>
            <a:ext cx="1296144" cy="861935"/>
          </a:xfrm>
          <a:prstGeom prst="rect">
            <a:avLst/>
          </a:prstGeom>
          <a:noFill/>
        </p:spPr>
      </p:pic>
      <p:pic>
        <p:nvPicPr>
          <p:cNvPr id="2867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46762" y="352920"/>
            <a:ext cx="4050478" cy="36521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675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93758" y="4006016"/>
            <a:ext cx="4356486" cy="575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676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93758" y="4553748"/>
            <a:ext cx="4356484" cy="22596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Rectangle 14">
            <a:hlinkClick r:id="rId6" action="ppaction://hlinksldjump"/>
          </p:cNvPr>
          <p:cNvSpPr/>
          <p:nvPr/>
        </p:nvSpPr>
        <p:spPr>
          <a:xfrm>
            <a:off x="2195736" y="35483"/>
            <a:ext cx="1872208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Basic Trigonometry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18" name="Rectangle 17">
            <a:hlinkClick r:id="rId7" action="ppaction://hlinksldjump"/>
          </p:cNvPr>
          <p:cNvSpPr/>
          <p:nvPr/>
        </p:nvSpPr>
        <p:spPr>
          <a:xfrm>
            <a:off x="4644008" y="35482"/>
            <a:ext cx="1944216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Nov 2004 3H Q1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cxnSp>
        <p:nvCxnSpPr>
          <p:cNvPr id="19" name="Straight Arrow Connector 18"/>
          <p:cNvCxnSpPr>
            <a:stCxn id="15" idx="3"/>
            <a:endCxn id="18" idx="1"/>
          </p:cNvCxnSpPr>
          <p:nvPr/>
        </p:nvCxnSpPr>
        <p:spPr>
          <a:xfrm flipV="1">
            <a:off x="4067944" y="184069"/>
            <a:ext cx="576064" cy="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Rectangle 19"/>
          <p:cNvSpPr/>
          <p:nvPr/>
        </p:nvSpPr>
        <p:spPr>
          <a:xfrm>
            <a:off x="6820289" y="1052736"/>
            <a:ext cx="1944216" cy="122413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*Note that the intension of this question was for it to be physically measured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990840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2310398"/>
            <a:ext cx="8496944" cy="686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36512" y="5735569"/>
            <a:ext cx="1197768" cy="1197768"/>
          </a:xfrm>
          <a:prstGeom prst="rect">
            <a:avLst/>
          </a:prstGeom>
          <a:noFill/>
        </p:spPr>
      </p:pic>
      <p:sp>
        <p:nvSpPr>
          <p:cNvPr id="13" name="Rectangle 12"/>
          <p:cNvSpPr/>
          <p:nvPr/>
        </p:nvSpPr>
        <p:spPr>
          <a:xfrm>
            <a:off x="323528" y="2310398"/>
            <a:ext cx="8496944" cy="17310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A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323528" y="2483505"/>
            <a:ext cx="8496944" cy="36004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B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323528" y="2843544"/>
            <a:ext cx="8496944" cy="15340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C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20" name="Rectangle 19">
            <a:hlinkClick r:id="rId4" action="ppaction://hlinksldjump"/>
          </p:cNvPr>
          <p:cNvSpPr/>
          <p:nvPr/>
        </p:nvSpPr>
        <p:spPr>
          <a:xfrm>
            <a:off x="2195736" y="35483"/>
            <a:ext cx="1872208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Basic Trigonometry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22" name="Rectangle 21">
            <a:hlinkClick r:id="rId5" action="ppaction://hlinksldjump"/>
          </p:cNvPr>
          <p:cNvSpPr/>
          <p:nvPr/>
        </p:nvSpPr>
        <p:spPr>
          <a:xfrm>
            <a:off x="4644008" y="35482"/>
            <a:ext cx="1944216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Nov 2004 3H Q1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cxnSp>
        <p:nvCxnSpPr>
          <p:cNvPr id="23" name="Straight Arrow Connector 22"/>
          <p:cNvCxnSpPr>
            <a:stCxn id="20" idx="3"/>
            <a:endCxn id="22" idx="1"/>
          </p:cNvCxnSpPr>
          <p:nvPr/>
        </p:nvCxnSpPr>
        <p:spPr>
          <a:xfrm flipV="1">
            <a:off x="4067944" y="184069"/>
            <a:ext cx="576064" cy="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498729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  <p:bldLst>
      <p:bldP spid="13" grpId="0" animBg="1"/>
      <p:bldP spid="14" grpId="0" animBg="1"/>
      <p:bldP spid="15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521" y="2420888"/>
            <a:ext cx="8640958" cy="1035154"/>
          </a:xfrm>
          <a:prstGeom prst="rect">
            <a:avLst/>
          </a:prstGeom>
        </p:spPr>
      </p:pic>
      <p:pic>
        <p:nvPicPr>
          <p:cNvPr id="12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36512" y="5735569"/>
            <a:ext cx="1197768" cy="1197768"/>
          </a:xfrm>
          <a:prstGeom prst="rect">
            <a:avLst/>
          </a:prstGeom>
          <a:noFill/>
        </p:spPr>
      </p:pic>
      <p:sp>
        <p:nvSpPr>
          <p:cNvPr id="13" name="Rectangle 12"/>
          <p:cNvSpPr/>
          <p:nvPr/>
        </p:nvSpPr>
        <p:spPr>
          <a:xfrm>
            <a:off x="251521" y="2420886"/>
            <a:ext cx="8640958" cy="103515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A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18" name="Rectangle 17">
            <a:hlinkClick r:id="rId4" action="ppaction://hlinksldjump"/>
          </p:cNvPr>
          <p:cNvSpPr/>
          <p:nvPr/>
        </p:nvSpPr>
        <p:spPr>
          <a:xfrm>
            <a:off x="2195736" y="35483"/>
            <a:ext cx="1872208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Basic Trigonometry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20" name="Rectangle 19">
            <a:hlinkClick r:id="rId5" action="ppaction://hlinksldjump"/>
          </p:cNvPr>
          <p:cNvSpPr/>
          <p:nvPr/>
        </p:nvSpPr>
        <p:spPr>
          <a:xfrm>
            <a:off x="4644008" y="35482"/>
            <a:ext cx="1944216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SAM 1H Q7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cxnSp>
        <p:nvCxnSpPr>
          <p:cNvPr id="21" name="Straight Arrow Connector 20"/>
          <p:cNvCxnSpPr>
            <a:stCxn id="18" idx="3"/>
            <a:endCxn id="20" idx="1"/>
          </p:cNvCxnSpPr>
          <p:nvPr/>
        </p:nvCxnSpPr>
        <p:spPr>
          <a:xfrm flipV="1">
            <a:off x="4067944" y="184069"/>
            <a:ext cx="576064" cy="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113574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41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3688" y="5820322"/>
            <a:ext cx="5616624" cy="9930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9940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3690" y="4813380"/>
            <a:ext cx="5616620" cy="14239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9939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3690" y="4509120"/>
            <a:ext cx="5616620" cy="4580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07504" y="5903486"/>
            <a:ext cx="1296144" cy="861935"/>
          </a:xfrm>
          <a:prstGeom prst="rect">
            <a:avLst/>
          </a:prstGeom>
          <a:noFill/>
        </p:spPr>
      </p:pic>
      <p:pic>
        <p:nvPicPr>
          <p:cNvPr id="39938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3690" y="430396"/>
            <a:ext cx="5616622" cy="41507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Rectangle 14">
            <a:hlinkClick r:id="rId7" action="ppaction://hlinksldjump"/>
          </p:cNvPr>
          <p:cNvSpPr/>
          <p:nvPr/>
        </p:nvSpPr>
        <p:spPr>
          <a:xfrm>
            <a:off x="2195736" y="35483"/>
            <a:ext cx="1872208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Basic Trigonometry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23" name="Rectangle 22">
            <a:hlinkClick r:id="rId8" action="ppaction://hlinksldjump"/>
          </p:cNvPr>
          <p:cNvSpPr/>
          <p:nvPr/>
        </p:nvSpPr>
        <p:spPr>
          <a:xfrm>
            <a:off x="4644008" y="35482"/>
            <a:ext cx="1944216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Nov 2004 3H Q7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cxnSp>
        <p:nvCxnSpPr>
          <p:cNvPr id="24" name="Straight Arrow Connector 23"/>
          <p:cNvCxnSpPr>
            <a:stCxn id="15" idx="3"/>
            <a:endCxn id="23" idx="1"/>
          </p:cNvCxnSpPr>
          <p:nvPr/>
        </p:nvCxnSpPr>
        <p:spPr>
          <a:xfrm flipV="1">
            <a:off x="4067944" y="184069"/>
            <a:ext cx="576064" cy="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140195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6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2424114"/>
            <a:ext cx="8208912" cy="1372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36512" y="5735569"/>
            <a:ext cx="1197768" cy="1197768"/>
          </a:xfrm>
          <a:prstGeom prst="rect">
            <a:avLst/>
          </a:prstGeom>
          <a:noFill/>
        </p:spPr>
      </p:pic>
      <p:sp>
        <p:nvSpPr>
          <p:cNvPr id="13" name="Rectangle 12"/>
          <p:cNvSpPr/>
          <p:nvPr/>
        </p:nvSpPr>
        <p:spPr>
          <a:xfrm>
            <a:off x="467544" y="2424114"/>
            <a:ext cx="8208912" cy="21279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A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467544" y="2636912"/>
            <a:ext cx="8208912" cy="57606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B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467544" y="3212976"/>
            <a:ext cx="8208912" cy="58362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C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15" name="Rectangle 14">
            <a:hlinkClick r:id="rId4" action="ppaction://hlinksldjump"/>
          </p:cNvPr>
          <p:cNvSpPr/>
          <p:nvPr/>
        </p:nvSpPr>
        <p:spPr>
          <a:xfrm>
            <a:off x="2195736" y="35483"/>
            <a:ext cx="1872208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Basic Trigonometry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17" name="Rectangle 16">
            <a:hlinkClick r:id="rId5" action="ppaction://hlinksldjump"/>
          </p:cNvPr>
          <p:cNvSpPr/>
          <p:nvPr/>
        </p:nvSpPr>
        <p:spPr>
          <a:xfrm>
            <a:off x="4644008" y="35482"/>
            <a:ext cx="1944216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Nov 2004 3H Q7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cxnSp>
        <p:nvCxnSpPr>
          <p:cNvPr id="24" name="Straight Arrow Connector 23"/>
          <p:cNvCxnSpPr>
            <a:stCxn id="15" idx="3"/>
            <a:endCxn id="17" idx="1"/>
          </p:cNvCxnSpPr>
          <p:nvPr/>
        </p:nvCxnSpPr>
        <p:spPr>
          <a:xfrm flipV="1">
            <a:off x="4067944" y="184069"/>
            <a:ext cx="576064" cy="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376400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</p:childTnLst>
        </p:cTn>
      </p:par>
    </p:tnLst>
    <p:bldLst>
      <p:bldP spid="13" grpId="0" animBg="1"/>
      <p:bldP spid="18" grpId="0" animBg="1"/>
      <p:bldP spid="19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99591" y="4650214"/>
            <a:ext cx="7344818" cy="2163162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99592" y="4221088"/>
            <a:ext cx="7344816" cy="1539864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99592" y="332656"/>
            <a:ext cx="7344816" cy="3966868"/>
          </a:xfrm>
          <a:prstGeom prst="rect">
            <a:avLst/>
          </a:prstGeom>
        </p:spPr>
      </p:pic>
      <p:pic>
        <p:nvPicPr>
          <p:cNvPr id="16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07504" y="5903486"/>
            <a:ext cx="1296144" cy="861935"/>
          </a:xfrm>
          <a:prstGeom prst="rect">
            <a:avLst/>
          </a:prstGeom>
          <a:noFill/>
        </p:spPr>
      </p:pic>
      <p:sp>
        <p:nvSpPr>
          <p:cNvPr id="15" name="Rectangle 14">
            <a:hlinkClick r:id="rId6" action="ppaction://hlinksldjump"/>
          </p:cNvPr>
          <p:cNvSpPr/>
          <p:nvPr/>
        </p:nvSpPr>
        <p:spPr>
          <a:xfrm>
            <a:off x="2195736" y="35483"/>
            <a:ext cx="1872208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Basic Trigonometry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23" name="Rectangle 22">
            <a:hlinkClick r:id="rId7" action="ppaction://hlinksldjump"/>
          </p:cNvPr>
          <p:cNvSpPr/>
          <p:nvPr/>
        </p:nvSpPr>
        <p:spPr>
          <a:xfrm>
            <a:off x="4644008" y="35482"/>
            <a:ext cx="1944216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May 2005 3H Q16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cxnSp>
        <p:nvCxnSpPr>
          <p:cNvPr id="24" name="Straight Arrow Connector 23"/>
          <p:cNvCxnSpPr>
            <a:stCxn id="15" idx="3"/>
            <a:endCxn id="23" idx="1"/>
          </p:cNvCxnSpPr>
          <p:nvPr/>
        </p:nvCxnSpPr>
        <p:spPr>
          <a:xfrm flipV="1">
            <a:off x="4067944" y="184069"/>
            <a:ext cx="576064" cy="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281686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7544" y="1844825"/>
            <a:ext cx="8208912" cy="2144368"/>
          </a:xfrm>
          <a:prstGeom prst="rect">
            <a:avLst/>
          </a:prstGeom>
        </p:spPr>
      </p:pic>
      <p:pic>
        <p:nvPicPr>
          <p:cNvPr id="12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36512" y="5735569"/>
            <a:ext cx="1197768" cy="1197768"/>
          </a:xfrm>
          <a:prstGeom prst="rect">
            <a:avLst/>
          </a:prstGeom>
          <a:noFill/>
        </p:spPr>
      </p:pic>
      <p:sp>
        <p:nvSpPr>
          <p:cNvPr id="13" name="Rectangle 12"/>
          <p:cNvSpPr/>
          <p:nvPr/>
        </p:nvSpPr>
        <p:spPr>
          <a:xfrm>
            <a:off x="467544" y="1844824"/>
            <a:ext cx="8208912" cy="56812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A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467544" y="2412953"/>
            <a:ext cx="8208912" cy="157624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B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21" name="Rectangle 20">
            <a:hlinkClick r:id="rId4" action="ppaction://hlinksldjump"/>
          </p:cNvPr>
          <p:cNvSpPr/>
          <p:nvPr/>
        </p:nvSpPr>
        <p:spPr>
          <a:xfrm>
            <a:off x="2195736" y="35483"/>
            <a:ext cx="1872208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Basic Trigonometry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23" name="Rectangle 22">
            <a:hlinkClick r:id="rId5" action="ppaction://hlinksldjump"/>
          </p:cNvPr>
          <p:cNvSpPr/>
          <p:nvPr/>
        </p:nvSpPr>
        <p:spPr>
          <a:xfrm>
            <a:off x="4644008" y="35482"/>
            <a:ext cx="1944216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May 2005 3H Q16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cxnSp>
        <p:nvCxnSpPr>
          <p:cNvPr id="25" name="Straight Arrow Connector 24"/>
          <p:cNvCxnSpPr>
            <a:stCxn id="21" idx="3"/>
            <a:endCxn id="23" idx="1"/>
          </p:cNvCxnSpPr>
          <p:nvPr/>
        </p:nvCxnSpPr>
        <p:spPr>
          <a:xfrm flipV="1">
            <a:off x="4067944" y="184069"/>
            <a:ext cx="576064" cy="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317909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</p:childTnLst>
        </p:cTn>
      </p:par>
    </p:tnLst>
    <p:bldLst>
      <p:bldP spid="13" grpId="0" animBg="1"/>
      <p:bldP spid="18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99592" y="5043958"/>
            <a:ext cx="7344816" cy="1625402"/>
          </a:xfrm>
          <a:prstGeom prst="rect">
            <a:avLst/>
          </a:prstGeom>
        </p:spPr>
      </p:pic>
      <p:pic>
        <p:nvPicPr>
          <p:cNvPr id="16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7504" y="5903486"/>
            <a:ext cx="1296144" cy="861935"/>
          </a:xfrm>
          <a:prstGeom prst="rect">
            <a:avLst/>
          </a:prstGeom>
          <a:noFill/>
        </p:spPr>
      </p:pic>
      <p:sp>
        <p:nvSpPr>
          <p:cNvPr id="15" name="Rectangle 14">
            <a:hlinkClick r:id="rId4" action="ppaction://hlinksldjump"/>
          </p:cNvPr>
          <p:cNvSpPr/>
          <p:nvPr/>
        </p:nvSpPr>
        <p:spPr>
          <a:xfrm>
            <a:off x="2195736" y="35483"/>
            <a:ext cx="1872208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Basic Trigonometry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23" name="Rectangle 22">
            <a:hlinkClick r:id="rId5" action="ppaction://hlinksldjump"/>
          </p:cNvPr>
          <p:cNvSpPr/>
          <p:nvPr/>
        </p:nvSpPr>
        <p:spPr>
          <a:xfrm>
            <a:off x="4644008" y="35482"/>
            <a:ext cx="1944216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May 2005 4H Q7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cxnSp>
        <p:nvCxnSpPr>
          <p:cNvPr id="24" name="Straight Arrow Connector 23"/>
          <p:cNvCxnSpPr>
            <a:stCxn id="15" idx="3"/>
            <a:endCxn id="23" idx="1"/>
          </p:cNvCxnSpPr>
          <p:nvPr/>
        </p:nvCxnSpPr>
        <p:spPr>
          <a:xfrm flipV="1">
            <a:off x="4067944" y="184069"/>
            <a:ext cx="576064" cy="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Picture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99592" y="481100"/>
            <a:ext cx="7344816" cy="45628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78642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7545" y="1844825"/>
            <a:ext cx="8208910" cy="1228846"/>
          </a:xfrm>
          <a:prstGeom prst="rect">
            <a:avLst/>
          </a:prstGeom>
        </p:spPr>
      </p:pic>
      <p:pic>
        <p:nvPicPr>
          <p:cNvPr id="12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36512" y="5735569"/>
            <a:ext cx="1197768" cy="1197768"/>
          </a:xfrm>
          <a:prstGeom prst="rect">
            <a:avLst/>
          </a:prstGeom>
          <a:noFill/>
        </p:spPr>
      </p:pic>
      <p:sp>
        <p:nvSpPr>
          <p:cNvPr id="13" name="Rectangle 12"/>
          <p:cNvSpPr/>
          <p:nvPr/>
        </p:nvSpPr>
        <p:spPr>
          <a:xfrm>
            <a:off x="467544" y="1844824"/>
            <a:ext cx="8208912" cy="69436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A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467544" y="2539192"/>
            <a:ext cx="8208912" cy="53447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B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15" name="Rectangle 14">
            <a:hlinkClick r:id="rId4" action="ppaction://hlinksldjump"/>
          </p:cNvPr>
          <p:cNvSpPr/>
          <p:nvPr/>
        </p:nvSpPr>
        <p:spPr>
          <a:xfrm>
            <a:off x="2195736" y="35483"/>
            <a:ext cx="1872208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Basic Trigonometry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17" name="Rectangle 16">
            <a:hlinkClick r:id="rId5" action="ppaction://hlinksldjump"/>
          </p:cNvPr>
          <p:cNvSpPr/>
          <p:nvPr/>
        </p:nvSpPr>
        <p:spPr>
          <a:xfrm>
            <a:off x="4644008" y="35482"/>
            <a:ext cx="1944216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May 2005 4H Q7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cxnSp>
        <p:nvCxnSpPr>
          <p:cNvPr id="19" name="Straight Arrow Connector 18"/>
          <p:cNvCxnSpPr>
            <a:stCxn id="15" idx="3"/>
            <a:endCxn id="17" idx="1"/>
          </p:cNvCxnSpPr>
          <p:nvPr/>
        </p:nvCxnSpPr>
        <p:spPr>
          <a:xfrm flipV="1">
            <a:off x="4067944" y="184069"/>
            <a:ext cx="576064" cy="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425430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</p:childTnLst>
        </p:cTn>
      </p:par>
    </p:tnLst>
    <p:bldLst>
      <p:bldP spid="13" grpId="0" animBg="1"/>
      <p:bldP spid="18" grpId="0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7909" y="620688"/>
            <a:ext cx="8528182" cy="54639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7504" y="5903486"/>
            <a:ext cx="1296144" cy="861935"/>
          </a:xfrm>
          <a:prstGeom prst="rect">
            <a:avLst/>
          </a:prstGeom>
          <a:noFill/>
        </p:spPr>
      </p:pic>
      <p:sp>
        <p:nvSpPr>
          <p:cNvPr id="15" name="Rectangle 14">
            <a:hlinkClick r:id="rId4" action="ppaction://hlinksldjump"/>
          </p:cNvPr>
          <p:cNvSpPr/>
          <p:nvPr/>
        </p:nvSpPr>
        <p:spPr>
          <a:xfrm>
            <a:off x="2195736" y="35483"/>
            <a:ext cx="1872208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Basic Trigonometry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23" name="Rectangle 22">
            <a:hlinkClick r:id="rId5" action="ppaction://hlinksldjump"/>
          </p:cNvPr>
          <p:cNvSpPr/>
          <p:nvPr/>
        </p:nvSpPr>
        <p:spPr>
          <a:xfrm>
            <a:off x="4644008" y="35482"/>
            <a:ext cx="1944216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Nov 2005 4H Q9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cxnSp>
        <p:nvCxnSpPr>
          <p:cNvPr id="24" name="Straight Arrow Connector 23"/>
          <p:cNvCxnSpPr>
            <a:stCxn id="15" idx="3"/>
            <a:endCxn id="23" idx="1"/>
          </p:cNvCxnSpPr>
          <p:nvPr/>
        </p:nvCxnSpPr>
        <p:spPr>
          <a:xfrm flipV="1">
            <a:off x="4067944" y="184069"/>
            <a:ext cx="576064" cy="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409269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3" y="1844824"/>
            <a:ext cx="8208913" cy="7765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36512" y="5735569"/>
            <a:ext cx="1197768" cy="1197768"/>
          </a:xfrm>
          <a:prstGeom prst="rect">
            <a:avLst/>
          </a:prstGeom>
          <a:noFill/>
        </p:spPr>
      </p:pic>
      <p:sp>
        <p:nvSpPr>
          <p:cNvPr id="13" name="Rectangle 12"/>
          <p:cNvSpPr/>
          <p:nvPr/>
        </p:nvSpPr>
        <p:spPr>
          <a:xfrm>
            <a:off x="467544" y="1844824"/>
            <a:ext cx="8208912" cy="77659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A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21" name="Rectangle 20">
            <a:hlinkClick r:id="rId4" action="ppaction://hlinksldjump"/>
          </p:cNvPr>
          <p:cNvSpPr/>
          <p:nvPr/>
        </p:nvSpPr>
        <p:spPr>
          <a:xfrm>
            <a:off x="2195736" y="35483"/>
            <a:ext cx="1872208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Basic Trigonometry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23" name="Rectangle 22">
            <a:hlinkClick r:id="rId5" action="ppaction://hlinksldjump"/>
          </p:cNvPr>
          <p:cNvSpPr/>
          <p:nvPr/>
        </p:nvSpPr>
        <p:spPr>
          <a:xfrm>
            <a:off x="4644008" y="35482"/>
            <a:ext cx="1944216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Nov 2005 4H Q9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cxnSp>
        <p:nvCxnSpPr>
          <p:cNvPr id="24" name="Straight Arrow Connector 23"/>
          <p:cNvCxnSpPr>
            <a:stCxn id="21" idx="3"/>
            <a:endCxn id="23" idx="1"/>
          </p:cNvCxnSpPr>
          <p:nvPr/>
        </p:nvCxnSpPr>
        <p:spPr>
          <a:xfrm flipV="1">
            <a:off x="4067944" y="184069"/>
            <a:ext cx="576064" cy="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199783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6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4318" y="4863284"/>
            <a:ext cx="7735364" cy="19500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7504" y="5903486"/>
            <a:ext cx="1296144" cy="861935"/>
          </a:xfrm>
          <a:prstGeom prst="rect">
            <a:avLst/>
          </a:prstGeom>
          <a:noFill/>
        </p:spPr>
      </p:pic>
      <p:sp>
        <p:nvSpPr>
          <p:cNvPr id="15" name="Rectangle 14">
            <a:hlinkClick r:id="rId4" action="ppaction://hlinksldjump"/>
          </p:cNvPr>
          <p:cNvSpPr/>
          <p:nvPr/>
        </p:nvSpPr>
        <p:spPr>
          <a:xfrm>
            <a:off x="2195736" y="35483"/>
            <a:ext cx="1872208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Basic Trigonometry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23" name="Rectangle 22">
            <a:hlinkClick r:id="rId5" action="ppaction://hlinksldjump"/>
          </p:cNvPr>
          <p:cNvSpPr/>
          <p:nvPr/>
        </p:nvSpPr>
        <p:spPr>
          <a:xfrm>
            <a:off x="4644008" y="35482"/>
            <a:ext cx="1944216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Nov 2005 4H Q21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cxnSp>
        <p:nvCxnSpPr>
          <p:cNvPr id="24" name="Straight Arrow Connector 23"/>
          <p:cNvCxnSpPr>
            <a:stCxn id="15" idx="3"/>
            <a:endCxn id="23" idx="1"/>
          </p:cNvCxnSpPr>
          <p:nvPr/>
        </p:nvCxnSpPr>
        <p:spPr>
          <a:xfrm flipV="1">
            <a:off x="4067944" y="184069"/>
            <a:ext cx="576064" cy="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4318" y="463358"/>
            <a:ext cx="7735366" cy="35417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15" name="Picture 3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4318" y="4005064"/>
            <a:ext cx="7735364" cy="16063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34771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7536"/>
          <a:stretch/>
        </p:blipFill>
        <p:spPr bwMode="auto">
          <a:xfrm>
            <a:off x="467546" y="2132856"/>
            <a:ext cx="8208910" cy="10304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36512" y="5735569"/>
            <a:ext cx="1197768" cy="1197768"/>
          </a:xfrm>
          <a:prstGeom prst="rect">
            <a:avLst/>
          </a:prstGeom>
          <a:noFill/>
        </p:spPr>
      </p:pic>
      <p:sp>
        <p:nvSpPr>
          <p:cNvPr id="13" name="Rectangle 12"/>
          <p:cNvSpPr/>
          <p:nvPr/>
        </p:nvSpPr>
        <p:spPr>
          <a:xfrm>
            <a:off x="467544" y="2132856"/>
            <a:ext cx="8208912" cy="103041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A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14" name="Rectangle 13">
            <a:hlinkClick r:id="rId4" action="ppaction://hlinksldjump"/>
          </p:cNvPr>
          <p:cNvSpPr/>
          <p:nvPr/>
        </p:nvSpPr>
        <p:spPr>
          <a:xfrm>
            <a:off x="2195736" y="35483"/>
            <a:ext cx="1872208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Basic Trigonometry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16" name="Rectangle 15">
            <a:hlinkClick r:id="rId5" action="ppaction://hlinksldjump"/>
          </p:cNvPr>
          <p:cNvSpPr/>
          <p:nvPr/>
        </p:nvSpPr>
        <p:spPr>
          <a:xfrm>
            <a:off x="4644008" y="35482"/>
            <a:ext cx="1944216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Nov 2005 4H Q21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cxnSp>
        <p:nvCxnSpPr>
          <p:cNvPr id="17" name="Straight Arrow Connector 16"/>
          <p:cNvCxnSpPr>
            <a:stCxn id="14" idx="3"/>
            <a:endCxn id="16" idx="1"/>
          </p:cNvCxnSpPr>
          <p:nvPr/>
        </p:nvCxnSpPr>
        <p:spPr>
          <a:xfrm flipV="1">
            <a:off x="4067944" y="184069"/>
            <a:ext cx="576064" cy="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900515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520" y="2625930"/>
            <a:ext cx="8640960" cy="404343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1520" y="404664"/>
            <a:ext cx="8640960" cy="4750266"/>
          </a:xfrm>
          <a:prstGeom prst="rect">
            <a:avLst/>
          </a:prstGeom>
        </p:spPr>
      </p:pic>
      <p:pic>
        <p:nvPicPr>
          <p:cNvPr id="16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07504" y="5903486"/>
            <a:ext cx="1296144" cy="861935"/>
          </a:xfrm>
          <a:prstGeom prst="rect">
            <a:avLst/>
          </a:prstGeom>
          <a:noFill/>
        </p:spPr>
      </p:pic>
      <p:sp>
        <p:nvSpPr>
          <p:cNvPr id="19" name="Rectangle 18">
            <a:hlinkClick r:id="rId5" action="ppaction://hlinksldjump"/>
          </p:cNvPr>
          <p:cNvSpPr/>
          <p:nvPr/>
        </p:nvSpPr>
        <p:spPr>
          <a:xfrm>
            <a:off x="2195736" y="35483"/>
            <a:ext cx="1872208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Basic Trigonometry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21" name="Rectangle 20">
            <a:hlinkClick r:id="rId6" action="ppaction://hlinksldjump"/>
          </p:cNvPr>
          <p:cNvSpPr/>
          <p:nvPr/>
        </p:nvSpPr>
        <p:spPr>
          <a:xfrm>
            <a:off x="4644008" y="35482"/>
            <a:ext cx="1944216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SAM 1H Q19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cxnSp>
        <p:nvCxnSpPr>
          <p:cNvPr id="22" name="Straight Arrow Connector 21"/>
          <p:cNvCxnSpPr>
            <a:stCxn id="19" idx="3"/>
            <a:endCxn id="21" idx="1"/>
          </p:cNvCxnSpPr>
          <p:nvPr/>
        </p:nvCxnSpPr>
        <p:spPr>
          <a:xfrm flipV="1">
            <a:off x="4067944" y="184069"/>
            <a:ext cx="576064" cy="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662037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29761" y="4077072"/>
            <a:ext cx="6151204" cy="26983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29761" y="188640"/>
            <a:ext cx="6151204" cy="49441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07504" y="5903486"/>
            <a:ext cx="1296144" cy="861935"/>
          </a:xfrm>
          <a:prstGeom prst="rect">
            <a:avLst/>
          </a:prstGeom>
          <a:noFill/>
        </p:spPr>
      </p:pic>
      <p:sp>
        <p:nvSpPr>
          <p:cNvPr id="15" name="Rectangle 14">
            <a:hlinkClick r:id="rId5" action="ppaction://hlinksldjump"/>
          </p:cNvPr>
          <p:cNvSpPr/>
          <p:nvPr/>
        </p:nvSpPr>
        <p:spPr>
          <a:xfrm>
            <a:off x="2195736" y="35483"/>
            <a:ext cx="1872208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Basic Trigonometry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23" name="Rectangle 22">
            <a:hlinkClick r:id="rId6" action="ppaction://hlinksldjump"/>
          </p:cNvPr>
          <p:cNvSpPr/>
          <p:nvPr/>
        </p:nvSpPr>
        <p:spPr>
          <a:xfrm>
            <a:off x="4644008" y="35482"/>
            <a:ext cx="1944216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May 2006 </a:t>
            </a:r>
            <a:r>
              <a:rPr lang="en-GB" sz="1400" b="1" dirty="0">
                <a:latin typeface="Comic Sans MS" panose="030F0702030302020204" pitchFamily="66" charset="0"/>
              </a:rPr>
              <a:t>3</a:t>
            </a:r>
            <a:r>
              <a:rPr lang="en-GB" sz="1400" b="1" dirty="0" smtClean="0">
                <a:latin typeface="Comic Sans MS" panose="030F0702030302020204" pitchFamily="66" charset="0"/>
              </a:rPr>
              <a:t>H Q18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cxnSp>
        <p:nvCxnSpPr>
          <p:cNvPr id="24" name="Straight Arrow Connector 23"/>
          <p:cNvCxnSpPr>
            <a:stCxn id="15" idx="3"/>
            <a:endCxn id="23" idx="1"/>
          </p:cNvCxnSpPr>
          <p:nvPr/>
        </p:nvCxnSpPr>
        <p:spPr>
          <a:xfrm flipV="1">
            <a:off x="4067944" y="184069"/>
            <a:ext cx="576064" cy="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851500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1189622"/>
            <a:ext cx="8208912" cy="27417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36512" y="5735569"/>
            <a:ext cx="1197768" cy="1197768"/>
          </a:xfrm>
          <a:prstGeom prst="rect">
            <a:avLst/>
          </a:prstGeom>
          <a:noFill/>
        </p:spPr>
      </p:pic>
      <p:sp>
        <p:nvSpPr>
          <p:cNvPr id="13" name="Rectangle 12"/>
          <p:cNvSpPr/>
          <p:nvPr/>
        </p:nvSpPr>
        <p:spPr>
          <a:xfrm>
            <a:off x="467544" y="1189622"/>
            <a:ext cx="8208912" cy="274175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A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19" name="Rectangle 18">
            <a:hlinkClick r:id="rId4" action="ppaction://hlinksldjump"/>
          </p:cNvPr>
          <p:cNvSpPr/>
          <p:nvPr/>
        </p:nvSpPr>
        <p:spPr>
          <a:xfrm>
            <a:off x="2195736" y="35483"/>
            <a:ext cx="1872208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Basic Trigonometry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21" name="Rectangle 20">
            <a:hlinkClick r:id="rId5" action="ppaction://hlinksldjump"/>
          </p:cNvPr>
          <p:cNvSpPr/>
          <p:nvPr/>
        </p:nvSpPr>
        <p:spPr>
          <a:xfrm>
            <a:off x="4644008" y="35482"/>
            <a:ext cx="1944216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May 2006 </a:t>
            </a:r>
            <a:r>
              <a:rPr lang="en-GB" sz="1400" b="1" dirty="0">
                <a:latin typeface="Comic Sans MS" panose="030F0702030302020204" pitchFamily="66" charset="0"/>
              </a:rPr>
              <a:t>3</a:t>
            </a:r>
            <a:r>
              <a:rPr lang="en-GB" sz="1400" b="1" dirty="0" smtClean="0">
                <a:latin typeface="Comic Sans MS" panose="030F0702030302020204" pitchFamily="66" charset="0"/>
              </a:rPr>
              <a:t>H Q18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cxnSp>
        <p:nvCxnSpPr>
          <p:cNvPr id="22" name="Straight Arrow Connector 21"/>
          <p:cNvCxnSpPr>
            <a:stCxn id="19" idx="3"/>
            <a:endCxn id="21" idx="1"/>
          </p:cNvCxnSpPr>
          <p:nvPr/>
        </p:nvCxnSpPr>
        <p:spPr>
          <a:xfrm flipV="1">
            <a:off x="4067944" y="184069"/>
            <a:ext cx="576064" cy="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781405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1720" y="361144"/>
            <a:ext cx="5040560" cy="2563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1720" y="2924944"/>
            <a:ext cx="5040560" cy="2975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07504" y="5903486"/>
            <a:ext cx="1296144" cy="861935"/>
          </a:xfrm>
          <a:prstGeom prst="rect">
            <a:avLst/>
          </a:prstGeom>
          <a:noFill/>
        </p:spPr>
      </p:pic>
      <p:sp>
        <p:nvSpPr>
          <p:cNvPr id="15" name="Rectangle 14">
            <a:hlinkClick r:id="rId5" action="ppaction://hlinksldjump"/>
          </p:cNvPr>
          <p:cNvSpPr/>
          <p:nvPr/>
        </p:nvSpPr>
        <p:spPr>
          <a:xfrm>
            <a:off x="2195736" y="35483"/>
            <a:ext cx="1872208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Basic Trigonometry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23" name="Rectangle 22">
            <a:hlinkClick r:id="rId6" action="ppaction://hlinksldjump"/>
          </p:cNvPr>
          <p:cNvSpPr/>
          <p:nvPr/>
        </p:nvSpPr>
        <p:spPr>
          <a:xfrm>
            <a:off x="4644008" y="35482"/>
            <a:ext cx="1944216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May 2006 </a:t>
            </a:r>
            <a:r>
              <a:rPr lang="en-GB" sz="1400" b="1" dirty="0">
                <a:latin typeface="Comic Sans MS" panose="030F0702030302020204" pitchFamily="66" charset="0"/>
              </a:rPr>
              <a:t>4</a:t>
            </a:r>
            <a:r>
              <a:rPr lang="en-GB" sz="1400" b="1" dirty="0" smtClean="0">
                <a:latin typeface="Comic Sans MS" panose="030F0702030302020204" pitchFamily="66" charset="0"/>
              </a:rPr>
              <a:t>H Q4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cxnSp>
        <p:nvCxnSpPr>
          <p:cNvPr id="24" name="Straight Arrow Connector 23"/>
          <p:cNvCxnSpPr>
            <a:stCxn id="15" idx="3"/>
            <a:endCxn id="23" idx="1"/>
          </p:cNvCxnSpPr>
          <p:nvPr/>
        </p:nvCxnSpPr>
        <p:spPr>
          <a:xfrm flipV="1">
            <a:off x="4067944" y="184069"/>
            <a:ext cx="576064" cy="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1720" y="5886830"/>
            <a:ext cx="5040560" cy="9265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046326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6" y="1772816"/>
            <a:ext cx="8208910" cy="11028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36512" y="5735569"/>
            <a:ext cx="1197768" cy="1197768"/>
          </a:xfrm>
          <a:prstGeom prst="rect">
            <a:avLst/>
          </a:prstGeom>
          <a:noFill/>
        </p:spPr>
      </p:pic>
      <p:sp>
        <p:nvSpPr>
          <p:cNvPr id="13" name="Rectangle 12"/>
          <p:cNvSpPr/>
          <p:nvPr/>
        </p:nvSpPr>
        <p:spPr>
          <a:xfrm>
            <a:off x="467544" y="1772816"/>
            <a:ext cx="8208912" cy="43204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A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14" name="Rectangle 13">
            <a:hlinkClick r:id="rId4" action="ppaction://hlinksldjump"/>
          </p:cNvPr>
          <p:cNvSpPr/>
          <p:nvPr/>
        </p:nvSpPr>
        <p:spPr>
          <a:xfrm>
            <a:off x="2195736" y="35483"/>
            <a:ext cx="1872208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Basic Trigonometry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16" name="Rectangle 15">
            <a:hlinkClick r:id="rId5" action="ppaction://hlinksldjump"/>
          </p:cNvPr>
          <p:cNvSpPr/>
          <p:nvPr/>
        </p:nvSpPr>
        <p:spPr>
          <a:xfrm>
            <a:off x="4644008" y="35482"/>
            <a:ext cx="1944216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May 2006 </a:t>
            </a:r>
            <a:r>
              <a:rPr lang="en-GB" sz="1400" b="1" dirty="0">
                <a:latin typeface="Comic Sans MS" panose="030F0702030302020204" pitchFamily="66" charset="0"/>
              </a:rPr>
              <a:t>4</a:t>
            </a:r>
            <a:r>
              <a:rPr lang="en-GB" sz="1400" b="1" dirty="0" smtClean="0">
                <a:latin typeface="Comic Sans MS" panose="030F0702030302020204" pitchFamily="66" charset="0"/>
              </a:rPr>
              <a:t>H Q4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cxnSp>
        <p:nvCxnSpPr>
          <p:cNvPr id="17" name="Straight Arrow Connector 16"/>
          <p:cNvCxnSpPr>
            <a:stCxn id="14" idx="3"/>
            <a:endCxn id="16" idx="1"/>
          </p:cNvCxnSpPr>
          <p:nvPr/>
        </p:nvCxnSpPr>
        <p:spPr>
          <a:xfrm flipV="1">
            <a:off x="4067944" y="184069"/>
            <a:ext cx="576064" cy="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Rectangle 22"/>
          <p:cNvSpPr/>
          <p:nvPr/>
        </p:nvSpPr>
        <p:spPr>
          <a:xfrm>
            <a:off x="467544" y="2204864"/>
            <a:ext cx="8208912" cy="67080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B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361922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</p:childTnLst>
        </p:cTn>
      </p:par>
    </p:tnLst>
    <p:bldLst>
      <p:bldP spid="13" grpId="0" animBg="1"/>
      <p:bldP spid="23" grpId="0" animBg="1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03648" y="5607696"/>
            <a:ext cx="6336704" cy="120568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03648" y="3284984"/>
            <a:ext cx="6336704" cy="267163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03648" y="361523"/>
            <a:ext cx="6336704" cy="2958988"/>
          </a:xfrm>
          <a:prstGeom prst="rect">
            <a:avLst/>
          </a:prstGeom>
        </p:spPr>
      </p:pic>
      <p:pic>
        <p:nvPicPr>
          <p:cNvPr id="16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07504" y="5903486"/>
            <a:ext cx="1296144" cy="861935"/>
          </a:xfrm>
          <a:prstGeom prst="rect">
            <a:avLst/>
          </a:prstGeom>
          <a:noFill/>
        </p:spPr>
      </p:pic>
      <p:sp>
        <p:nvSpPr>
          <p:cNvPr id="15" name="Rectangle 14">
            <a:hlinkClick r:id="rId6" action="ppaction://hlinksldjump"/>
          </p:cNvPr>
          <p:cNvSpPr/>
          <p:nvPr/>
        </p:nvSpPr>
        <p:spPr>
          <a:xfrm>
            <a:off x="2195736" y="35483"/>
            <a:ext cx="1872208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Basic Trigonometry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23" name="Rectangle 22">
            <a:hlinkClick r:id="rId7" action="ppaction://hlinksldjump"/>
          </p:cNvPr>
          <p:cNvSpPr/>
          <p:nvPr/>
        </p:nvSpPr>
        <p:spPr>
          <a:xfrm>
            <a:off x="4644008" y="35482"/>
            <a:ext cx="1944216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May 2007 </a:t>
            </a:r>
            <a:r>
              <a:rPr lang="en-GB" sz="1400" b="1" dirty="0">
                <a:latin typeface="Comic Sans MS" panose="030F0702030302020204" pitchFamily="66" charset="0"/>
              </a:rPr>
              <a:t>4</a:t>
            </a:r>
            <a:r>
              <a:rPr lang="en-GB" sz="1400" b="1" dirty="0" smtClean="0">
                <a:latin typeface="Comic Sans MS" panose="030F0702030302020204" pitchFamily="66" charset="0"/>
              </a:rPr>
              <a:t>H Q7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cxnSp>
        <p:nvCxnSpPr>
          <p:cNvPr id="24" name="Straight Arrow Connector 23"/>
          <p:cNvCxnSpPr>
            <a:stCxn id="15" idx="3"/>
            <a:endCxn id="23" idx="1"/>
          </p:cNvCxnSpPr>
          <p:nvPr/>
        </p:nvCxnSpPr>
        <p:spPr>
          <a:xfrm flipV="1">
            <a:off x="4067944" y="184069"/>
            <a:ext cx="576064" cy="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129208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3528" y="1844824"/>
            <a:ext cx="8496944" cy="1476120"/>
          </a:xfrm>
          <a:prstGeom prst="rect">
            <a:avLst/>
          </a:prstGeom>
        </p:spPr>
      </p:pic>
      <p:pic>
        <p:nvPicPr>
          <p:cNvPr id="12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36512" y="5735569"/>
            <a:ext cx="1197768" cy="1197768"/>
          </a:xfrm>
          <a:prstGeom prst="rect">
            <a:avLst/>
          </a:prstGeom>
          <a:noFill/>
        </p:spPr>
      </p:pic>
      <p:sp>
        <p:nvSpPr>
          <p:cNvPr id="13" name="Rectangle 12"/>
          <p:cNvSpPr/>
          <p:nvPr/>
        </p:nvSpPr>
        <p:spPr>
          <a:xfrm>
            <a:off x="323528" y="1844822"/>
            <a:ext cx="8496944" cy="57837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A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23" name="Rectangle 22"/>
          <p:cNvSpPr/>
          <p:nvPr/>
        </p:nvSpPr>
        <p:spPr>
          <a:xfrm>
            <a:off x="323528" y="2423199"/>
            <a:ext cx="8496944" cy="89774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B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19" name="Rectangle 18">
            <a:hlinkClick r:id="rId4" action="ppaction://hlinksldjump"/>
          </p:cNvPr>
          <p:cNvSpPr/>
          <p:nvPr/>
        </p:nvSpPr>
        <p:spPr>
          <a:xfrm>
            <a:off x="2195736" y="35483"/>
            <a:ext cx="1872208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Basic Trigonometry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21" name="Rectangle 20">
            <a:hlinkClick r:id="rId5" action="ppaction://hlinksldjump"/>
          </p:cNvPr>
          <p:cNvSpPr/>
          <p:nvPr/>
        </p:nvSpPr>
        <p:spPr>
          <a:xfrm>
            <a:off x="4644008" y="35482"/>
            <a:ext cx="1944216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May 2007 </a:t>
            </a:r>
            <a:r>
              <a:rPr lang="en-GB" sz="1400" b="1" dirty="0">
                <a:latin typeface="Comic Sans MS" panose="030F0702030302020204" pitchFamily="66" charset="0"/>
              </a:rPr>
              <a:t>4</a:t>
            </a:r>
            <a:r>
              <a:rPr lang="en-GB" sz="1400" b="1" dirty="0" smtClean="0">
                <a:latin typeface="Comic Sans MS" panose="030F0702030302020204" pitchFamily="66" charset="0"/>
              </a:rPr>
              <a:t>H Q7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cxnSp>
        <p:nvCxnSpPr>
          <p:cNvPr id="22" name="Straight Arrow Connector 21"/>
          <p:cNvCxnSpPr>
            <a:stCxn id="19" idx="3"/>
            <a:endCxn id="21" idx="1"/>
          </p:cNvCxnSpPr>
          <p:nvPr/>
        </p:nvCxnSpPr>
        <p:spPr>
          <a:xfrm flipV="1">
            <a:off x="4067944" y="184069"/>
            <a:ext cx="576064" cy="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686601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</p:childTnLst>
        </p:cTn>
      </p:par>
    </p:tnLst>
    <p:bldLst>
      <p:bldP spid="13" grpId="0" animBg="1"/>
      <p:bldP spid="23" grpId="0" animBg="1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3528" y="692696"/>
            <a:ext cx="8496944" cy="4836444"/>
          </a:xfrm>
          <a:prstGeom prst="rect">
            <a:avLst/>
          </a:prstGeom>
        </p:spPr>
      </p:pic>
      <p:pic>
        <p:nvPicPr>
          <p:cNvPr id="16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7504" y="5903486"/>
            <a:ext cx="1296144" cy="861935"/>
          </a:xfrm>
          <a:prstGeom prst="rect">
            <a:avLst/>
          </a:prstGeom>
          <a:noFill/>
        </p:spPr>
      </p:pic>
      <p:sp>
        <p:nvSpPr>
          <p:cNvPr id="15" name="Rectangle 14">
            <a:hlinkClick r:id="rId4" action="ppaction://hlinksldjump"/>
          </p:cNvPr>
          <p:cNvSpPr/>
          <p:nvPr/>
        </p:nvSpPr>
        <p:spPr>
          <a:xfrm>
            <a:off x="2195736" y="35483"/>
            <a:ext cx="1872208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Basic Trigonometry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23" name="Rectangle 22">
            <a:hlinkClick r:id="rId5" action="ppaction://hlinksldjump"/>
          </p:cNvPr>
          <p:cNvSpPr/>
          <p:nvPr/>
        </p:nvSpPr>
        <p:spPr>
          <a:xfrm>
            <a:off x="4644008" y="35482"/>
            <a:ext cx="1944216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Nov 2007 </a:t>
            </a:r>
            <a:r>
              <a:rPr lang="en-GB" sz="1400" b="1" dirty="0">
                <a:latin typeface="Comic Sans MS" panose="030F0702030302020204" pitchFamily="66" charset="0"/>
              </a:rPr>
              <a:t>3</a:t>
            </a:r>
            <a:r>
              <a:rPr lang="en-GB" sz="1400" b="1" dirty="0" smtClean="0">
                <a:latin typeface="Comic Sans MS" panose="030F0702030302020204" pitchFamily="66" charset="0"/>
              </a:rPr>
              <a:t>H Q6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cxnSp>
        <p:nvCxnSpPr>
          <p:cNvPr id="24" name="Straight Arrow Connector 23"/>
          <p:cNvCxnSpPr>
            <a:stCxn id="15" idx="3"/>
            <a:endCxn id="23" idx="1"/>
          </p:cNvCxnSpPr>
          <p:nvPr/>
        </p:nvCxnSpPr>
        <p:spPr>
          <a:xfrm flipV="1">
            <a:off x="4067944" y="184069"/>
            <a:ext cx="576064" cy="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105191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3528" y="2348882"/>
            <a:ext cx="8496944" cy="615972"/>
          </a:xfrm>
          <a:prstGeom prst="rect">
            <a:avLst/>
          </a:prstGeom>
        </p:spPr>
      </p:pic>
      <p:pic>
        <p:nvPicPr>
          <p:cNvPr id="12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36512" y="5735569"/>
            <a:ext cx="1197768" cy="1197768"/>
          </a:xfrm>
          <a:prstGeom prst="rect">
            <a:avLst/>
          </a:prstGeom>
          <a:noFill/>
        </p:spPr>
      </p:pic>
      <p:sp>
        <p:nvSpPr>
          <p:cNvPr id="13" name="Rectangle 12"/>
          <p:cNvSpPr/>
          <p:nvPr/>
        </p:nvSpPr>
        <p:spPr>
          <a:xfrm>
            <a:off x="323528" y="2348880"/>
            <a:ext cx="8496944" cy="61597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A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15" name="Rectangle 14">
            <a:hlinkClick r:id="rId4" action="ppaction://hlinksldjump"/>
          </p:cNvPr>
          <p:cNvSpPr/>
          <p:nvPr/>
        </p:nvSpPr>
        <p:spPr>
          <a:xfrm>
            <a:off x="2195736" y="35483"/>
            <a:ext cx="1872208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Basic Trigonometry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17" name="Rectangle 16">
            <a:hlinkClick r:id="rId5" action="ppaction://hlinksldjump"/>
          </p:cNvPr>
          <p:cNvSpPr/>
          <p:nvPr/>
        </p:nvSpPr>
        <p:spPr>
          <a:xfrm>
            <a:off x="4644008" y="35482"/>
            <a:ext cx="1944216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Nov 2007 </a:t>
            </a:r>
            <a:r>
              <a:rPr lang="en-GB" sz="1400" b="1" dirty="0">
                <a:latin typeface="Comic Sans MS" panose="030F0702030302020204" pitchFamily="66" charset="0"/>
              </a:rPr>
              <a:t>3</a:t>
            </a:r>
            <a:r>
              <a:rPr lang="en-GB" sz="1400" b="1" dirty="0" smtClean="0">
                <a:latin typeface="Comic Sans MS" panose="030F0702030302020204" pitchFamily="66" charset="0"/>
              </a:rPr>
              <a:t>H Q6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cxnSp>
        <p:nvCxnSpPr>
          <p:cNvPr id="24" name="Straight Arrow Connector 23"/>
          <p:cNvCxnSpPr>
            <a:stCxn id="15" idx="3"/>
            <a:endCxn id="17" idx="1"/>
          </p:cNvCxnSpPr>
          <p:nvPr/>
        </p:nvCxnSpPr>
        <p:spPr>
          <a:xfrm flipV="1">
            <a:off x="4067944" y="184069"/>
            <a:ext cx="576064" cy="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377525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5538" y="4536040"/>
            <a:ext cx="8352924" cy="1629264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5537" y="404664"/>
            <a:ext cx="8352926" cy="3194628"/>
          </a:xfrm>
          <a:prstGeom prst="rect">
            <a:avLst/>
          </a:prstGeom>
        </p:spPr>
      </p:pic>
      <p:pic>
        <p:nvPicPr>
          <p:cNvPr id="16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07504" y="5903486"/>
            <a:ext cx="1296144" cy="861935"/>
          </a:xfrm>
          <a:prstGeom prst="rect">
            <a:avLst/>
          </a:prstGeom>
          <a:noFill/>
        </p:spPr>
      </p:pic>
      <p:sp>
        <p:nvSpPr>
          <p:cNvPr id="15" name="Rectangle 14">
            <a:hlinkClick r:id="rId5" action="ppaction://hlinksldjump"/>
          </p:cNvPr>
          <p:cNvSpPr/>
          <p:nvPr/>
        </p:nvSpPr>
        <p:spPr>
          <a:xfrm>
            <a:off x="2195736" y="35483"/>
            <a:ext cx="1872208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Basic Trigonometry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23" name="Rectangle 22">
            <a:hlinkClick r:id="rId6" action="ppaction://hlinksldjump"/>
          </p:cNvPr>
          <p:cNvSpPr/>
          <p:nvPr/>
        </p:nvSpPr>
        <p:spPr>
          <a:xfrm>
            <a:off x="4644008" y="35482"/>
            <a:ext cx="1944216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Nov 2007 </a:t>
            </a:r>
            <a:r>
              <a:rPr lang="en-GB" sz="1400" b="1" dirty="0">
                <a:latin typeface="Comic Sans MS" panose="030F0702030302020204" pitchFamily="66" charset="0"/>
              </a:rPr>
              <a:t>3</a:t>
            </a:r>
            <a:r>
              <a:rPr lang="en-GB" sz="1400" b="1" dirty="0" smtClean="0">
                <a:latin typeface="Comic Sans MS" panose="030F0702030302020204" pitchFamily="66" charset="0"/>
              </a:rPr>
              <a:t>H Q12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cxnSp>
        <p:nvCxnSpPr>
          <p:cNvPr id="24" name="Straight Arrow Connector 23"/>
          <p:cNvCxnSpPr>
            <a:stCxn id="15" idx="3"/>
            <a:endCxn id="23" idx="1"/>
          </p:cNvCxnSpPr>
          <p:nvPr/>
        </p:nvCxnSpPr>
        <p:spPr>
          <a:xfrm flipV="1">
            <a:off x="4067944" y="184069"/>
            <a:ext cx="576064" cy="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Picture 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95537" y="3573016"/>
            <a:ext cx="8352926" cy="11932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45852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3529" y="1772816"/>
            <a:ext cx="8496942" cy="920454"/>
          </a:xfrm>
          <a:prstGeom prst="rect">
            <a:avLst/>
          </a:prstGeom>
        </p:spPr>
      </p:pic>
      <p:pic>
        <p:nvPicPr>
          <p:cNvPr id="12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36512" y="5735569"/>
            <a:ext cx="1197768" cy="1197768"/>
          </a:xfrm>
          <a:prstGeom prst="rect">
            <a:avLst/>
          </a:prstGeom>
          <a:noFill/>
        </p:spPr>
      </p:pic>
      <p:sp>
        <p:nvSpPr>
          <p:cNvPr id="13" name="Rectangle 12"/>
          <p:cNvSpPr/>
          <p:nvPr/>
        </p:nvSpPr>
        <p:spPr>
          <a:xfrm>
            <a:off x="323528" y="1772816"/>
            <a:ext cx="8496944" cy="28803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A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18" name="Rectangle 17">
            <a:hlinkClick r:id="rId4" action="ppaction://hlinksldjump"/>
          </p:cNvPr>
          <p:cNvSpPr/>
          <p:nvPr/>
        </p:nvSpPr>
        <p:spPr>
          <a:xfrm>
            <a:off x="2195736" y="35483"/>
            <a:ext cx="1872208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Basic Trigonometry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20" name="Rectangle 19">
            <a:hlinkClick r:id="rId5" action="ppaction://hlinksldjump"/>
          </p:cNvPr>
          <p:cNvSpPr/>
          <p:nvPr/>
        </p:nvSpPr>
        <p:spPr>
          <a:xfrm>
            <a:off x="4644008" y="35482"/>
            <a:ext cx="1944216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Nov 2007 </a:t>
            </a:r>
            <a:r>
              <a:rPr lang="en-GB" sz="1400" b="1" dirty="0">
                <a:latin typeface="Comic Sans MS" panose="030F0702030302020204" pitchFamily="66" charset="0"/>
              </a:rPr>
              <a:t>3</a:t>
            </a:r>
            <a:r>
              <a:rPr lang="en-GB" sz="1400" b="1" dirty="0" smtClean="0">
                <a:latin typeface="Comic Sans MS" panose="030F0702030302020204" pitchFamily="66" charset="0"/>
              </a:rPr>
              <a:t>H Q12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cxnSp>
        <p:nvCxnSpPr>
          <p:cNvPr id="21" name="Straight Arrow Connector 20"/>
          <p:cNvCxnSpPr>
            <a:stCxn id="18" idx="3"/>
            <a:endCxn id="20" idx="1"/>
          </p:cNvCxnSpPr>
          <p:nvPr/>
        </p:nvCxnSpPr>
        <p:spPr>
          <a:xfrm flipV="1">
            <a:off x="4067944" y="184069"/>
            <a:ext cx="576064" cy="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Rectangle 21"/>
          <p:cNvSpPr/>
          <p:nvPr/>
        </p:nvSpPr>
        <p:spPr>
          <a:xfrm>
            <a:off x="323528" y="2060848"/>
            <a:ext cx="8496944" cy="63242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B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606533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</p:childTnLst>
        </p:cTn>
      </p:par>
    </p:tnLst>
    <p:bldLst>
      <p:bldP spid="13" grpId="0" animBg="1"/>
      <p:bldP spid="22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521" y="2060848"/>
            <a:ext cx="8640958" cy="1373084"/>
          </a:xfrm>
          <a:prstGeom prst="rect">
            <a:avLst/>
          </a:prstGeom>
        </p:spPr>
      </p:pic>
      <p:pic>
        <p:nvPicPr>
          <p:cNvPr id="12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36512" y="5735569"/>
            <a:ext cx="1197768" cy="1197768"/>
          </a:xfrm>
          <a:prstGeom prst="rect">
            <a:avLst/>
          </a:prstGeom>
          <a:noFill/>
        </p:spPr>
      </p:pic>
      <p:sp>
        <p:nvSpPr>
          <p:cNvPr id="13" name="Rectangle 12"/>
          <p:cNvSpPr/>
          <p:nvPr/>
        </p:nvSpPr>
        <p:spPr>
          <a:xfrm>
            <a:off x="251521" y="2060848"/>
            <a:ext cx="8640958" cy="139519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A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15" name="Rectangle 14">
            <a:hlinkClick r:id="rId4" action="ppaction://hlinksldjump"/>
          </p:cNvPr>
          <p:cNvSpPr/>
          <p:nvPr/>
        </p:nvSpPr>
        <p:spPr>
          <a:xfrm>
            <a:off x="2195736" y="35483"/>
            <a:ext cx="1872208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Basic Trigonometry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17" name="Rectangle 16">
            <a:hlinkClick r:id="rId5" action="ppaction://hlinksldjump"/>
          </p:cNvPr>
          <p:cNvSpPr/>
          <p:nvPr/>
        </p:nvSpPr>
        <p:spPr>
          <a:xfrm>
            <a:off x="4644008" y="35482"/>
            <a:ext cx="1944216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SAM 1H Q19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cxnSp>
        <p:nvCxnSpPr>
          <p:cNvPr id="22" name="Straight Arrow Connector 21"/>
          <p:cNvCxnSpPr>
            <a:stCxn id="15" idx="3"/>
            <a:endCxn id="17" idx="1"/>
          </p:cNvCxnSpPr>
          <p:nvPr/>
        </p:nvCxnSpPr>
        <p:spPr>
          <a:xfrm flipV="1">
            <a:off x="4067944" y="184069"/>
            <a:ext cx="576064" cy="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610361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9552" y="4365104"/>
            <a:ext cx="8064896" cy="2361046"/>
          </a:xfrm>
          <a:prstGeom prst="rect">
            <a:avLst/>
          </a:prstGeom>
        </p:spPr>
      </p:pic>
      <p:pic>
        <p:nvPicPr>
          <p:cNvPr id="16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7504" y="5903486"/>
            <a:ext cx="1296144" cy="861935"/>
          </a:xfrm>
          <a:prstGeom prst="rect">
            <a:avLst/>
          </a:prstGeom>
          <a:noFill/>
        </p:spPr>
      </p:pic>
      <p:sp>
        <p:nvSpPr>
          <p:cNvPr id="15" name="Rectangle 14">
            <a:hlinkClick r:id="rId4" action="ppaction://hlinksldjump"/>
          </p:cNvPr>
          <p:cNvSpPr/>
          <p:nvPr/>
        </p:nvSpPr>
        <p:spPr>
          <a:xfrm>
            <a:off x="2195736" y="35483"/>
            <a:ext cx="1872208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Basic Trigonometry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23" name="Rectangle 22">
            <a:hlinkClick r:id="rId5" action="ppaction://hlinksldjump"/>
          </p:cNvPr>
          <p:cNvSpPr/>
          <p:nvPr/>
        </p:nvSpPr>
        <p:spPr>
          <a:xfrm>
            <a:off x="4644008" y="35482"/>
            <a:ext cx="1944216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May 2008 </a:t>
            </a:r>
            <a:r>
              <a:rPr lang="en-GB" sz="1400" b="1" dirty="0">
                <a:latin typeface="Comic Sans MS" panose="030F0702030302020204" pitchFamily="66" charset="0"/>
              </a:rPr>
              <a:t>3</a:t>
            </a:r>
            <a:r>
              <a:rPr lang="en-GB" sz="1400" b="1" dirty="0" smtClean="0">
                <a:latin typeface="Comic Sans MS" panose="030F0702030302020204" pitchFamily="66" charset="0"/>
              </a:rPr>
              <a:t>H Q6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cxnSp>
        <p:nvCxnSpPr>
          <p:cNvPr id="24" name="Straight Arrow Connector 23"/>
          <p:cNvCxnSpPr>
            <a:stCxn id="15" idx="3"/>
            <a:endCxn id="23" idx="1"/>
          </p:cNvCxnSpPr>
          <p:nvPr/>
        </p:nvCxnSpPr>
        <p:spPr>
          <a:xfrm flipV="1">
            <a:off x="4067944" y="184069"/>
            <a:ext cx="576064" cy="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Picture 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39552" y="476672"/>
            <a:ext cx="8064896" cy="39444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29705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3528" y="1556792"/>
            <a:ext cx="8496944" cy="2320320"/>
          </a:xfrm>
          <a:prstGeom prst="rect">
            <a:avLst/>
          </a:prstGeom>
        </p:spPr>
      </p:pic>
      <p:pic>
        <p:nvPicPr>
          <p:cNvPr id="12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36512" y="5735569"/>
            <a:ext cx="1197768" cy="1197768"/>
          </a:xfrm>
          <a:prstGeom prst="rect">
            <a:avLst/>
          </a:prstGeom>
          <a:noFill/>
        </p:spPr>
      </p:pic>
      <p:sp>
        <p:nvSpPr>
          <p:cNvPr id="13" name="Rectangle 12"/>
          <p:cNvSpPr/>
          <p:nvPr/>
        </p:nvSpPr>
        <p:spPr>
          <a:xfrm>
            <a:off x="323528" y="1556791"/>
            <a:ext cx="8496944" cy="232032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A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15" name="Rectangle 14">
            <a:hlinkClick r:id="rId4" action="ppaction://hlinksldjump"/>
          </p:cNvPr>
          <p:cNvSpPr/>
          <p:nvPr/>
        </p:nvSpPr>
        <p:spPr>
          <a:xfrm>
            <a:off x="2195736" y="35483"/>
            <a:ext cx="1872208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Basic Trigonometry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17" name="Rectangle 16">
            <a:hlinkClick r:id="rId5" action="ppaction://hlinksldjump"/>
          </p:cNvPr>
          <p:cNvSpPr/>
          <p:nvPr/>
        </p:nvSpPr>
        <p:spPr>
          <a:xfrm>
            <a:off x="4644008" y="35482"/>
            <a:ext cx="1944216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May 2008 </a:t>
            </a:r>
            <a:r>
              <a:rPr lang="en-GB" sz="1400" b="1" dirty="0">
                <a:latin typeface="Comic Sans MS" panose="030F0702030302020204" pitchFamily="66" charset="0"/>
              </a:rPr>
              <a:t>3</a:t>
            </a:r>
            <a:r>
              <a:rPr lang="en-GB" sz="1400" b="1" dirty="0" smtClean="0">
                <a:latin typeface="Comic Sans MS" panose="030F0702030302020204" pitchFamily="66" charset="0"/>
              </a:rPr>
              <a:t>H Q6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cxnSp>
        <p:nvCxnSpPr>
          <p:cNvPr id="23" name="Straight Arrow Connector 22"/>
          <p:cNvCxnSpPr>
            <a:stCxn id="15" idx="3"/>
            <a:endCxn id="17" idx="1"/>
          </p:cNvCxnSpPr>
          <p:nvPr/>
        </p:nvCxnSpPr>
        <p:spPr>
          <a:xfrm flipV="1">
            <a:off x="4067944" y="184069"/>
            <a:ext cx="576064" cy="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289895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7545" y="3959446"/>
            <a:ext cx="8208910" cy="2277866"/>
          </a:xfrm>
          <a:prstGeom prst="rect">
            <a:avLst/>
          </a:prstGeom>
        </p:spPr>
      </p:pic>
      <p:pic>
        <p:nvPicPr>
          <p:cNvPr id="16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7504" y="5903486"/>
            <a:ext cx="1296144" cy="861935"/>
          </a:xfrm>
          <a:prstGeom prst="rect">
            <a:avLst/>
          </a:prstGeom>
          <a:noFill/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7544" y="456522"/>
            <a:ext cx="8208912" cy="4700670"/>
          </a:xfrm>
          <a:prstGeom prst="rect">
            <a:avLst/>
          </a:prstGeom>
        </p:spPr>
      </p:pic>
      <p:sp>
        <p:nvSpPr>
          <p:cNvPr id="14" name="Rectangle 13">
            <a:hlinkClick r:id="rId5" action="ppaction://hlinksldjump"/>
          </p:cNvPr>
          <p:cNvSpPr/>
          <p:nvPr/>
        </p:nvSpPr>
        <p:spPr>
          <a:xfrm>
            <a:off x="2195736" y="35483"/>
            <a:ext cx="1872208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Basic Trigonometry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17" name="Rectangle 16">
            <a:hlinkClick r:id="rId6" action="ppaction://hlinksldjump"/>
          </p:cNvPr>
          <p:cNvSpPr/>
          <p:nvPr/>
        </p:nvSpPr>
        <p:spPr>
          <a:xfrm>
            <a:off x="4644008" y="35482"/>
            <a:ext cx="1944216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May 2008 </a:t>
            </a:r>
            <a:r>
              <a:rPr lang="en-GB" sz="1400" b="1" dirty="0">
                <a:latin typeface="Comic Sans MS" panose="030F0702030302020204" pitchFamily="66" charset="0"/>
              </a:rPr>
              <a:t>3</a:t>
            </a:r>
            <a:r>
              <a:rPr lang="en-GB" sz="1400" b="1" dirty="0" smtClean="0">
                <a:latin typeface="Comic Sans MS" panose="030F0702030302020204" pitchFamily="66" charset="0"/>
              </a:rPr>
              <a:t>H Q22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cxnSp>
        <p:nvCxnSpPr>
          <p:cNvPr id="22" name="Straight Arrow Connector 21"/>
          <p:cNvCxnSpPr>
            <a:stCxn id="14" idx="3"/>
            <a:endCxn id="17" idx="1"/>
          </p:cNvCxnSpPr>
          <p:nvPr/>
        </p:nvCxnSpPr>
        <p:spPr>
          <a:xfrm flipV="1">
            <a:off x="4067944" y="184069"/>
            <a:ext cx="576064" cy="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864668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5576" y="2337094"/>
            <a:ext cx="7632848" cy="130793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5576" y="3672703"/>
            <a:ext cx="7632847" cy="1637738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5577" y="5338120"/>
            <a:ext cx="7632846" cy="1475256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55576" y="404664"/>
            <a:ext cx="7632848" cy="1875080"/>
          </a:xfrm>
          <a:prstGeom prst="rect">
            <a:avLst/>
          </a:prstGeom>
        </p:spPr>
      </p:pic>
      <p:sp>
        <p:nvSpPr>
          <p:cNvPr id="13" name="Rectangle 12"/>
          <p:cNvSpPr/>
          <p:nvPr/>
        </p:nvSpPr>
        <p:spPr>
          <a:xfrm>
            <a:off x="755576" y="404663"/>
            <a:ext cx="7632848" cy="640871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A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pic>
        <p:nvPicPr>
          <p:cNvPr id="12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-36512" y="5735569"/>
            <a:ext cx="1197768" cy="1197768"/>
          </a:xfrm>
          <a:prstGeom prst="rect">
            <a:avLst/>
          </a:prstGeom>
          <a:noFill/>
        </p:spPr>
      </p:pic>
      <p:sp>
        <p:nvSpPr>
          <p:cNvPr id="15" name="Rectangle 14">
            <a:hlinkClick r:id="rId7" action="ppaction://hlinksldjump"/>
          </p:cNvPr>
          <p:cNvSpPr/>
          <p:nvPr/>
        </p:nvSpPr>
        <p:spPr>
          <a:xfrm>
            <a:off x="2195736" y="35483"/>
            <a:ext cx="1872208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Basic Trigonometry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17" name="Rectangle 16">
            <a:hlinkClick r:id="rId8" action="ppaction://hlinksldjump"/>
          </p:cNvPr>
          <p:cNvSpPr/>
          <p:nvPr/>
        </p:nvSpPr>
        <p:spPr>
          <a:xfrm>
            <a:off x="4644008" y="35482"/>
            <a:ext cx="1944216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May 2008 </a:t>
            </a:r>
            <a:r>
              <a:rPr lang="en-GB" sz="1400" b="1" dirty="0">
                <a:latin typeface="Comic Sans MS" panose="030F0702030302020204" pitchFamily="66" charset="0"/>
              </a:rPr>
              <a:t>3</a:t>
            </a:r>
            <a:r>
              <a:rPr lang="en-GB" sz="1400" b="1" dirty="0" smtClean="0">
                <a:latin typeface="Comic Sans MS" panose="030F0702030302020204" pitchFamily="66" charset="0"/>
              </a:rPr>
              <a:t>H Q22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cxnSp>
        <p:nvCxnSpPr>
          <p:cNvPr id="22" name="Straight Arrow Connector 21"/>
          <p:cNvCxnSpPr>
            <a:stCxn id="15" idx="3"/>
            <a:endCxn id="17" idx="1"/>
          </p:cNvCxnSpPr>
          <p:nvPr/>
        </p:nvCxnSpPr>
        <p:spPr>
          <a:xfrm flipV="1">
            <a:off x="4067944" y="184069"/>
            <a:ext cx="576064" cy="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85887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3528" y="3857144"/>
            <a:ext cx="8496944" cy="2380168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3528" y="188640"/>
            <a:ext cx="8496944" cy="4724816"/>
          </a:xfrm>
          <a:prstGeom prst="rect">
            <a:avLst/>
          </a:prstGeom>
        </p:spPr>
      </p:pic>
      <p:pic>
        <p:nvPicPr>
          <p:cNvPr id="16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07504" y="5903486"/>
            <a:ext cx="1296144" cy="861935"/>
          </a:xfrm>
          <a:prstGeom prst="rect">
            <a:avLst/>
          </a:prstGeom>
          <a:noFill/>
        </p:spPr>
      </p:pic>
      <p:sp>
        <p:nvSpPr>
          <p:cNvPr id="14" name="Rectangle 13">
            <a:hlinkClick r:id="rId5" action="ppaction://hlinksldjump"/>
          </p:cNvPr>
          <p:cNvSpPr/>
          <p:nvPr/>
        </p:nvSpPr>
        <p:spPr>
          <a:xfrm>
            <a:off x="2195736" y="35483"/>
            <a:ext cx="1872208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Basic Trigonometry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17" name="Rectangle 16">
            <a:hlinkClick r:id="rId6" action="ppaction://hlinksldjump"/>
          </p:cNvPr>
          <p:cNvSpPr/>
          <p:nvPr/>
        </p:nvSpPr>
        <p:spPr>
          <a:xfrm>
            <a:off x="4644008" y="35482"/>
            <a:ext cx="1944216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Nov 2008 </a:t>
            </a:r>
            <a:r>
              <a:rPr lang="en-GB" sz="1400" b="1" dirty="0">
                <a:latin typeface="Comic Sans MS" panose="030F0702030302020204" pitchFamily="66" charset="0"/>
              </a:rPr>
              <a:t>3</a:t>
            </a:r>
            <a:r>
              <a:rPr lang="en-GB" sz="1400" b="1" dirty="0" smtClean="0">
                <a:latin typeface="Comic Sans MS" panose="030F0702030302020204" pitchFamily="66" charset="0"/>
              </a:rPr>
              <a:t>H Q9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cxnSp>
        <p:nvCxnSpPr>
          <p:cNvPr id="22" name="Straight Arrow Connector 21"/>
          <p:cNvCxnSpPr>
            <a:stCxn id="14" idx="3"/>
            <a:endCxn id="17" idx="1"/>
          </p:cNvCxnSpPr>
          <p:nvPr/>
        </p:nvCxnSpPr>
        <p:spPr>
          <a:xfrm flipV="1">
            <a:off x="4067944" y="184069"/>
            <a:ext cx="576064" cy="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907912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521" y="1484784"/>
            <a:ext cx="8640958" cy="2207822"/>
          </a:xfrm>
          <a:prstGeom prst="rect">
            <a:avLst/>
          </a:prstGeom>
        </p:spPr>
      </p:pic>
      <p:sp>
        <p:nvSpPr>
          <p:cNvPr id="13" name="Rectangle 12"/>
          <p:cNvSpPr/>
          <p:nvPr/>
        </p:nvSpPr>
        <p:spPr>
          <a:xfrm>
            <a:off x="251521" y="1484783"/>
            <a:ext cx="8640958" cy="220782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A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pic>
        <p:nvPicPr>
          <p:cNvPr id="12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36512" y="5735569"/>
            <a:ext cx="1197768" cy="1197768"/>
          </a:xfrm>
          <a:prstGeom prst="rect">
            <a:avLst/>
          </a:prstGeom>
          <a:noFill/>
        </p:spPr>
      </p:pic>
      <p:sp>
        <p:nvSpPr>
          <p:cNvPr id="19" name="Rectangle 18">
            <a:hlinkClick r:id="rId4" action="ppaction://hlinksldjump"/>
          </p:cNvPr>
          <p:cNvSpPr/>
          <p:nvPr/>
        </p:nvSpPr>
        <p:spPr>
          <a:xfrm>
            <a:off x="2195736" y="35483"/>
            <a:ext cx="1872208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Basic Trigonometry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21" name="Rectangle 20">
            <a:hlinkClick r:id="rId5" action="ppaction://hlinksldjump"/>
          </p:cNvPr>
          <p:cNvSpPr/>
          <p:nvPr/>
        </p:nvSpPr>
        <p:spPr>
          <a:xfrm>
            <a:off x="4644008" y="35482"/>
            <a:ext cx="1944216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Nov 2008 </a:t>
            </a:r>
            <a:r>
              <a:rPr lang="en-GB" sz="1400" b="1" dirty="0">
                <a:latin typeface="Comic Sans MS" panose="030F0702030302020204" pitchFamily="66" charset="0"/>
              </a:rPr>
              <a:t>3</a:t>
            </a:r>
            <a:r>
              <a:rPr lang="en-GB" sz="1400" b="1" dirty="0" smtClean="0">
                <a:latin typeface="Comic Sans MS" panose="030F0702030302020204" pitchFamily="66" charset="0"/>
              </a:rPr>
              <a:t>H Q9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cxnSp>
        <p:nvCxnSpPr>
          <p:cNvPr id="23" name="Straight Arrow Connector 22"/>
          <p:cNvCxnSpPr>
            <a:stCxn id="19" idx="3"/>
            <a:endCxn id="21" idx="1"/>
          </p:cNvCxnSpPr>
          <p:nvPr/>
        </p:nvCxnSpPr>
        <p:spPr>
          <a:xfrm flipV="1">
            <a:off x="4067944" y="184069"/>
            <a:ext cx="576064" cy="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332054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47664" y="5794150"/>
            <a:ext cx="6048672" cy="1019226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47664" y="404664"/>
            <a:ext cx="6048672" cy="2631832"/>
          </a:xfrm>
          <a:prstGeom prst="rect">
            <a:avLst/>
          </a:prstGeom>
        </p:spPr>
      </p:pic>
      <p:pic>
        <p:nvPicPr>
          <p:cNvPr id="16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07504" y="5903486"/>
            <a:ext cx="1296144" cy="861935"/>
          </a:xfrm>
          <a:prstGeom prst="rect">
            <a:avLst/>
          </a:prstGeom>
          <a:noFill/>
        </p:spPr>
      </p:pic>
      <p:sp>
        <p:nvSpPr>
          <p:cNvPr id="14" name="Rectangle 13">
            <a:hlinkClick r:id="rId5" action="ppaction://hlinksldjump"/>
          </p:cNvPr>
          <p:cNvSpPr/>
          <p:nvPr/>
        </p:nvSpPr>
        <p:spPr>
          <a:xfrm>
            <a:off x="2195736" y="35483"/>
            <a:ext cx="1872208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Basic Trigonometry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17" name="Rectangle 16">
            <a:hlinkClick r:id="rId6" action="ppaction://hlinksldjump"/>
          </p:cNvPr>
          <p:cNvSpPr/>
          <p:nvPr/>
        </p:nvSpPr>
        <p:spPr>
          <a:xfrm>
            <a:off x="4644008" y="35482"/>
            <a:ext cx="1944216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Nov 2008 </a:t>
            </a:r>
            <a:r>
              <a:rPr lang="en-GB" sz="1400" b="1" dirty="0">
                <a:latin typeface="Comic Sans MS" panose="030F0702030302020204" pitchFamily="66" charset="0"/>
              </a:rPr>
              <a:t>4</a:t>
            </a:r>
            <a:r>
              <a:rPr lang="en-GB" sz="1400" b="1" dirty="0" smtClean="0">
                <a:latin typeface="Comic Sans MS" panose="030F0702030302020204" pitchFamily="66" charset="0"/>
              </a:rPr>
              <a:t>H Q14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cxnSp>
        <p:nvCxnSpPr>
          <p:cNvPr id="22" name="Straight Arrow Connector 21"/>
          <p:cNvCxnSpPr>
            <a:stCxn id="14" idx="3"/>
            <a:endCxn id="17" idx="1"/>
          </p:cNvCxnSpPr>
          <p:nvPr/>
        </p:nvCxnSpPr>
        <p:spPr>
          <a:xfrm flipV="1">
            <a:off x="4067944" y="184069"/>
            <a:ext cx="576064" cy="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Picture 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547664" y="2924944"/>
            <a:ext cx="6048672" cy="29104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61677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521" y="2276872"/>
            <a:ext cx="8640958" cy="972108"/>
          </a:xfrm>
          <a:prstGeom prst="rect">
            <a:avLst/>
          </a:prstGeom>
        </p:spPr>
      </p:pic>
      <p:sp>
        <p:nvSpPr>
          <p:cNvPr id="13" name="Rectangle 12"/>
          <p:cNvSpPr/>
          <p:nvPr/>
        </p:nvSpPr>
        <p:spPr>
          <a:xfrm>
            <a:off x="251521" y="2276871"/>
            <a:ext cx="8640958" cy="46579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A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pic>
        <p:nvPicPr>
          <p:cNvPr id="12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36512" y="5735569"/>
            <a:ext cx="1197768" cy="1197768"/>
          </a:xfrm>
          <a:prstGeom prst="rect">
            <a:avLst/>
          </a:prstGeom>
          <a:noFill/>
        </p:spPr>
      </p:pic>
      <p:sp>
        <p:nvSpPr>
          <p:cNvPr id="14" name="Rectangle 13">
            <a:hlinkClick r:id="rId4" action="ppaction://hlinksldjump"/>
          </p:cNvPr>
          <p:cNvSpPr/>
          <p:nvPr/>
        </p:nvSpPr>
        <p:spPr>
          <a:xfrm>
            <a:off x="2195736" y="35483"/>
            <a:ext cx="1872208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Basic Trigonometry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16" name="Rectangle 15">
            <a:hlinkClick r:id="rId5" action="ppaction://hlinksldjump"/>
          </p:cNvPr>
          <p:cNvSpPr/>
          <p:nvPr/>
        </p:nvSpPr>
        <p:spPr>
          <a:xfrm>
            <a:off x="4644008" y="35482"/>
            <a:ext cx="1944216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Nov 2008 </a:t>
            </a:r>
            <a:r>
              <a:rPr lang="en-GB" sz="1400" b="1" dirty="0">
                <a:latin typeface="Comic Sans MS" panose="030F0702030302020204" pitchFamily="66" charset="0"/>
              </a:rPr>
              <a:t>4</a:t>
            </a:r>
            <a:r>
              <a:rPr lang="en-GB" sz="1400" b="1" dirty="0" smtClean="0">
                <a:latin typeface="Comic Sans MS" panose="030F0702030302020204" pitchFamily="66" charset="0"/>
              </a:rPr>
              <a:t>H Q14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cxnSp>
        <p:nvCxnSpPr>
          <p:cNvPr id="17" name="Straight Arrow Connector 16"/>
          <p:cNvCxnSpPr>
            <a:stCxn id="14" idx="3"/>
            <a:endCxn id="16" idx="1"/>
          </p:cNvCxnSpPr>
          <p:nvPr/>
        </p:nvCxnSpPr>
        <p:spPr>
          <a:xfrm flipV="1">
            <a:off x="4067944" y="184069"/>
            <a:ext cx="576064" cy="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Rectangle 21"/>
          <p:cNvSpPr/>
          <p:nvPr/>
        </p:nvSpPr>
        <p:spPr>
          <a:xfrm>
            <a:off x="251521" y="2742667"/>
            <a:ext cx="8640958" cy="50631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B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127136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</p:childTnLst>
        </p:cTn>
      </p:par>
    </p:tnLst>
    <p:bldLst>
      <p:bldP spid="13" grpId="0" animBg="1"/>
      <p:bldP spid="22" grpId="0" animBg="1"/>
    </p:bld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23880" y="5525904"/>
            <a:ext cx="5096240" cy="128747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23880" y="3501008"/>
            <a:ext cx="5096240" cy="2053882"/>
          </a:xfrm>
          <a:prstGeom prst="rect">
            <a:avLst/>
          </a:prstGeom>
        </p:spPr>
      </p:pic>
      <p:pic>
        <p:nvPicPr>
          <p:cNvPr id="16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07504" y="5903486"/>
            <a:ext cx="1296144" cy="861935"/>
          </a:xfrm>
          <a:prstGeom prst="rect">
            <a:avLst/>
          </a:prstGeom>
          <a:noFill/>
        </p:spPr>
      </p:pic>
      <p:sp>
        <p:nvSpPr>
          <p:cNvPr id="14" name="Rectangle 13">
            <a:hlinkClick r:id="rId5" action="ppaction://hlinksldjump"/>
          </p:cNvPr>
          <p:cNvSpPr/>
          <p:nvPr/>
        </p:nvSpPr>
        <p:spPr>
          <a:xfrm>
            <a:off x="2195736" y="35483"/>
            <a:ext cx="1872208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Basic Trigonometry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17" name="Rectangle 16">
            <a:hlinkClick r:id="rId6" action="ppaction://hlinksldjump"/>
          </p:cNvPr>
          <p:cNvSpPr/>
          <p:nvPr/>
        </p:nvSpPr>
        <p:spPr>
          <a:xfrm>
            <a:off x="4644008" y="35482"/>
            <a:ext cx="1944216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Nov 2008 </a:t>
            </a:r>
            <a:r>
              <a:rPr lang="en-GB" sz="1400" b="1" dirty="0">
                <a:latin typeface="Comic Sans MS" panose="030F0702030302020204" pitchFamily="66" charset="0"/>
              </a:rPr>
              <a:t>4</a:t>
            </a:r>
            <a:r>
              <a:rPr lang="en-GB" sz="1400" b="1" dirty="0" smtClean="0">
                <a:latin typeface="Comic Sans MS" panose="030F0702030302020204" pitchFamily="66" charset="0"/>
              </a:rPr>
              <a:t>H Q22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cxnSp>
        <p:nvCxnSpPr>
          <p:cNvPr id="22" name="Straight Arrow Connector 21"/>
          <p:cNvCxnSpPr>
            <a:stCxn id="14" idx="3"/>
            <a:endCxn id="17" idx="1"/>
          </p:cNvCxnSpPr>
          <p:nvPr/>
        </p:nvCxnSpPr>
        <p:spPr>
          <a:xfrm flipV="1">
            <a:off x="4067944" y="184069"/>
            <a:ext cx="576064" cy="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Picture 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023880" y="404664"/>
            <a:ext cx="5096240" cy="31568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19443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521" y="2276872"/>
            <a:ext cx="8640958" cy="1447084"/>
          </a:xfrm>
          <a:prstGeom prst="rect">
            <a:avLst/>
          </a:prstGeom>
        </p:spPr>
      </p:pic>
      <p:sp>
        <p:nvSpPr>
          <p:cNvPr id="13" name="Rectangle 12"/>
          <p:cNvSpPr/>
          <p:nvPr/>
        </p:nvSpPr>
        <p:spPr>
          <a:xfrm>
            <a:off x="251521" y="2276871"/>
            <a:ext cx="8640958" cy="16539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A (</a:t>
            </a:r>
            <a:r>
              <a:rPr lang="en-GB" sz="1400" b="1" dirty="0" err="1" smtClean="0">
                <a:latin typeface="Comic Sans MS" panose="030F0702030302020204" pitchFamily="66" charset="0"/>
              </a:rPr>
              <a:t>i</a:t>
            </a:r>
            <a:r>
              <a:rPr lang="en-GB" sz="1400" b="1" dirty="0" smtClean="0">
                <a:latin typeface="Comic Sans MS" panose="030F0702030302020204" pitchFamily="66" charset="0"/>
              </a:rPr>
              <a:t>)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pic>
        <p:nvPicPr>
          <p:cNvPr id="12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36512" y="5735569"/>
            <a:ext cx="1197768" cy="1197768"/>
          </a:xfrm>
          <a:prstGeom prst="rect">
            <a:avLst/>
          </a:prstGeom>
          <a:noFill/>
        </p:spPr>
      </p:pic>
      <p:sp>
        <p:nvSpPr>
          <p:cNvPr id="22" name="Rectangle 21"/>
          <p:cNvSpPr/>
          <p:nvPr/>
        </p:nvSpPr>
        <p:spPr>
          <a:xfrm>
            <a:off x="251521" y="2860462"/>
            <a:ext cx="8640958" cy="86349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C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19" name="Rectangle 18">
            <a:hlinkClick r:id="rId4" action="ppaction://hlinksldjump"/>
          </p:cNvPr>
          <p:cNvSpPr/>
          <p:nvPr/>
        </p:nvSpPr>
        <p:spPr>
          <a:xfrm>
            <a:off x="2195736" y="35483"/>
            <a:ext cx="1872208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Basic Trigonometry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21" name="Rectangle 20">
            <a:hlinkClick r:id="rId5" action="ppaction://hlinksldjump"/>
          </p:cNvPr>
          <p:cNvSpPr/>
          <p:nvPr/>
        </p:nvSpPr>
        <p:spPr>
          <a:xfrm>
            <a:off x="4644008" y="35482"/>
            <a:ext cx="1944216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Nov 2008 </a:t>
            </a:r>
            <a:r>
              <a:rPr lang="en-GB" sz="1400" b="1" dirty="0">
                <a:latin typeface="Comic Sans MS" panose="030F0702030302020204" pitchFamily="66" charset="0"/>
              </a:rPr>
              <a:t>4</a:t>
            </a:r>
            <a:r>
              <a:rPr lang="en-GB" sz="1400" b="1" dirty="0" smtClean="0">
                <a:latin typeface="Comic Sans MS" panose="030F0702030302020204" pitchFamily="66" charset="0"/>
              </a:rPr>
              <a:t>H Q22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cxnSp>
        <p:nvCxnSpPr>
          <p:cNvPr id="23" name="Straight Arrow Connector 22"/>
          <p:cNvCxnSpPr>
            <a:stCxn id="19" idx="3"/>
            <a:endCxn id="21" idx="1"/>
          </p:cNvCxnSpPr>
          <p:nvPr/>
        </p:nvCxnSpPr>
        <p:spPr>
          <a:xfrm flipV="1">
            <a:off x="4067944" y="184069"/>
            <a:ext cx="576064" cy="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Rectangle 23"/>
          <p:cNvSpPr/>
          <p:nvPr/>
        </p:nvSpPr>
        <p:spPr>
          <a:xfrm>
            <a:off x="251521" y="2442262"/>
            <a:ext cx="8640958" cy="2091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A (ii)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25" name="Rectangle 24"/>
          <p:cNvSpPr/>
          <p:nvPr/>
        </p:nvSpPr>
        <p:spPr>
          <a:xfrm>
            <a:off x="251521" y="2651362"/>
            <a:ext cx="8640958" cy="2091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B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380819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</p:childTnLst>
        </p:cTn>
      </p:par>
    </p:tnLst>
    <p:bldLst>
      <p:bldP spid="13" grpId="0" animBg="1"/>
      <p:bldP spid="22" grpId="0" animBg="1"/>
      <p:bldP spid="24" grpId="0" animBg="1"/>
      <p:bldP spid="25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7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3588" y="4509120"/>
            <a:ext cx="7416824" cy="22695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16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3588" y="2060848"/>
            <a:ext cx="7416824" cy="39297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15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3588" y="404664"/>
            <a:ext cx="7416824" cy="17350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07504" y="5903486"/>
            <a:ext cx="1296144" cy="861935"/>
          </a:xfrm>
          <a:prstGeom prst="rect">
            <a:avLst/>
          </a:prstGeom>
          <a:noFill/>
        </p:spPr>
      </p:pic>
      <p:sp>
        <p:nvSpPr>
          <p:cNvPr id="19" name="Rectangle 18">
            <a:hlinkClick r:id="rId6" action="ppaction://hlinksldjump"/>
          </p:cNvPr>
          <p:cNvSpPr/>
          <p:nvPr/>
        </p:nvSpPr>
        <p:spPr>
          <a:xfrm>
            <a:off x="2195736" y="35483"/>
            <a:ext cx="1872208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Basic Trigonometry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21" name="Rectangle 20">
            <a:hlinkClick r:id="rId7" action="ppaction://hlinksldjump"/>
          </p:cNvPr>
          <p:cNvSpPr/>
          <p:nvPr/>
        </p:nvSpPr>
        <p:spPr>
          <a:xfrm>
            <a:off x="4644008" y="35482"/>
            <a:ext cx="1944216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May 2018 1H Q9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cxnSp>
        <p:nvCxnSpPr>
          <p:cNvPr id="22" name="Straight Arrow Connector 21"/>
          <p:cNvCxnSpPr>
            <a:stCxn id="19" idx="3"/>
            <a:endCxn id="21" idx="1"/>
          </p:cNvCxnSpPr>
          <p:nvPr/>
        </p:nvCxnSpPr>
        <p:spPr>
          <a:xfrm flipV="1">
            <a:off x="4067944" y="184069"/>
            <a:ext cx="576064" cy="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468597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521" y="3717032"/>
            <a:ext cx="8640958" cy="2018612"/>
          </a:xfrm>
          <a:prstGeom prst="rect">
            <a:avLst/>
          </a:prstGeom>
        </p:spPr>
      </p:pic>
      <p:pic>
        <p:nvPicPr>
          <p:cNvPr id="16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7504" y="5903486"/>
            <a:ext cx="1296144" cy="861935"/>
          </a:xfrm>
          <a:prstGeom prst="rect">
            <a:avLst/>
          </a:prstGeom>
          <a:noFill/>
        </p:spPr>
      </p:pic>
      <p:sp>
        <p:nvSpPr>
          <p:cNvPr id="14" name="Rectangle 13">
            <a:hlinkClick r:id="rId4" action="ppaction://hlinksldjump"/>
          </p:cNvPr>
          <p:cNvSpPr/>
          <p:nvPr/>
        </p:nvSpPr>
        <p:spPr>
          <a:xfrm>
            <a:off x="2195736" y="35483"/>
            <a:ext cx="1872208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Basic Trigonometry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17" name="Rectangle 16">
            <a:hlinkClick r:id="rId5" action="ppaction://hlinksldjump"/>
          </p:cNvPr>
          <p:cNvSpPr/>
          <p:nvPr/>
        </p:nvSpPr>
        <p:spPr>
          <a:xfrm>
            <a:off x="4644008" y="35482"/>
            <a:ext cx="1944216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May 2009 </a:t>
            </a:r>
            <a:r>
              <a:rPr lang="en-GB" sz="1400" b="1" dirty="0">
                <a:latin typeface="Comic Sans MS" panose="030F0702030302020204" pitchFamily="66" charset="0"/>
              </a:rPr>
              <a:t>3</a:t>
            </a:r>
            <a:r>
              <a:rPr lang="en-GB" sz="1400" b="1" dirty="0" smtClean="0">
                <a:latin typeface="Comic Sans MS" panose="030F0702030302020204" pitchFamily="66" charset="0"/>
              </a:rPr>
              <a:t>H Q7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cxnSp>
        <p:nvCxnSpPr>
          <p:cNvPr id="22" name="Straight Arrow Connector 21"/>
          <p:cNvCxnSpPr>
            <a:stCxn id="14" idx="3"/>
            <a:endCxn id="17" idx="1"/>
          </p:cNvCxnSpPr>
          <p:nvPr/>
        </p:nvCxnSpPr>
        <p:spPr>
          <a:xfrm flipV="1">
            <a:off x="4067944" y="184069"/>
            <a:ext cx="576064" cy="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Picture 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51520" y="610182"/>
            <a:ext cx="8640960" cy="34668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81312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521" y="1628800"/>
            <a:ext cx="8640958" cy="1759978"/>
          </a:xfrm>
          <a:prstGeom prst="rect">
            <a:avLst/>
          </a:prstGeom>
        </p:spPr>
      </p:pic>
      <p:sp>
        <p:nvSpPr>
          <p:cNvPr id="13" name="Rectangle 12"/>
          <p:cNvSpPr/>
          <p:nvPr/>
        </p:nvSpPr>
        <p:spPr>
          <a:xfrm>
            <a:off x="251521" y="1628800"/>
            <a:ext cx="8640958" cy="175997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A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pic>
        <p:nvPicPr>
          <p:cNvPr id="12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36512" y="5735569"/>
            <a:ext cx="1197768" cy="1197768"/>
          </a:xfrm>
          <a:prstGeom prst="rect">
            <a:avLst/>
          </a:prstGeom>
          <a:noFill/>
        </p:spPr>
      </p:pic>
      <p:sp>
        <p:nvSpPr>
          <p:cNvPr id="15" name="Rectangle 14">
            <a:hlinkClick r:id="rId4" action="ppaction://hlinksldjump"/>
          </p:cNvPr>
          <p:cNvSpPr/>
          <p:nvPr/>
        </p:nvSpPr>
        <p:spPr>
          <a:xfrm>
            <a:off x="2195736" y="35483"/>
            <a:ext cx="1872208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Basic Trigonometry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17" name="Rectangle 16">
            <a:hlinkClick r:id="rId5" action="ppaction://hlinksldjump"/>
          </p:cNvPr>
          <p:cNvSpPr/>
          <p:nvPr/>
        </p:nvSpPr>
        <p:spPr>
          <a:xfrm>
            <a:off x="4644008" y="35482"/>
            <a:ext cx="1944216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May 2009 </a:t>
            </a:r>
            <a:r>
              <a:rPr lang="en-GB" sz="1400" b="1" dirty="0">
                <a:latin typeface="Comic Sans MS" panose="030F0702030302020204" pitchFamily="66" charset="0"/>
              </a:rPr>
              <a:t>3</a:t>
            </a:r>
            <a:r>
              <a:rPr lang="en-GB" sz="1400" b="1" dirty="0" smtClean="0">
                <a:latin typeface="Comic Sans MS" panose="030F0702030302020204" pitchFamily="66" charset="0"/>
              </a:rPr>
              <a:t>H Q7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cxnSp>
        <p:nvCxnSpPr>
          <p:cNvPr id="26" name="Straight Arrow Connector 25"/>
          <p:cNvCxnSpPr>
            <a:stCxn id="15" idx="3"/>
            <a:endCxn id="17" idx="1"/>
          </p:cNvCxnSpPr>
          <p:nvPr/>
        </p:nvCxnSpPr>
        <p:spPr>
          <a:xfrm flipV="1">
            <a:off x="4067944" y="184069"/>
            <a:ext cx="576064" cy="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160883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19672" y="5661248"/>
            <a:ext cx="5904656" cy="1172524"/>
          </a:xfrm>
          <a:prstGeom prst="rect">
            <a:avLst/>
          </a:prstGeom>
        </p:spPr>
      </p:pic>
      <p:pic>
        <p:nvPicPr>
          <p:cNvPr id="16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7504" y="5903486"/>
            <a:ext cx="1296144" cy="861935"/>
          </a:xfrm>
          <a:prstGeom prst="rect">
            <a:avLst/>
          </a:prstGeom>
          <a:noFill/>
        </p:spPr>
      </p:pic>
      <p:sp>
        <p:nvSpPr>
          <p:cNvPr id="14" name="Rectangle 13">
            <a:hlinkClick r:id="rId4" action="ppaction://hlinksldjump"/>
          </p:cNvPr>
          <p:cNvSpPr/>
          <p:nvPr/>
        </p:nvSpPr>
        <p:spPr>
          <a:xfrm>
            <a:off x="2195736" y="35483"/>
            <a:ext cx="1872208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Basic Trigonometry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17" name="Rectangle 16">
            <a:hlinkClick r:id="rId5" action="ppaction://hlinksldjump"/>
          </p:cNvPr>
          <p:cNvSpPr/>
          <p:nvPr/>
        </p:nvSpPr>
        <p:spPr>
          <a:xfrm>
            <a:off x="4644008" y="35482"/>
            <a:ext cx="1944216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June 2009 4H Q8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cxnSp>
        <p:nvCxnSpPr>
          <p:cNvPr id="22" name="Straight Arrow Connector 21"/>
          <p:cNvCxnSpPr>
            <a:stCxn id="14" idx="3"/>
            <a:endCxn id="17" idx="1"/>
          </p:cNvCxnSpPr>
          <p:nvPr/>
        </p:nvCxnSpPr>
        <p:spPr>
          <a:xfrm flipV="1">
            <a:off x="4067944" y="184069"/>
            <a:ext cx="576064" cy="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Picture 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619672" y="404664"/>
            <a:ext cx="5904656" cy="275821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619672" y="3140968"/>
            <a:ext cx="5904656" cy="29611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87112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522" y="2564905"/>
            <a:ext cx="8640956" cy="1066130"/>
          </a:xfrm>
          <a:prstGeom prst="rect">
            <a:avLst/>
          </a:prstGeom>
        </p:spPr>
      </p:pic>
      <p:sp>
        <p:nvSpPr>
          <p:cNvPr id="13" name="Rectangle 12"/>
          <p:cNvSpPr/>
          <p:nvPr/>
        </p:nvSpPr>
        <p:spPr>
          <a:xfrm>
            <a:off x="251521" y="2564904"/>
            <a:ext cx="8640958" cy="46105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A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pic>
        <p:nvPicPr>
          <p:cNvPr id="12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36512" y="5735569"/>
            <a:ext cx="1197768" cy="1197768"/>
          </a:xfrm>
          <a:prstGeom prst="rect">
            <a:avLst/>
          </a:prstGeom>
          <a:noFill/>
        </p:spPr>
      </p:pic>
      <p:sp>
        <p:nvSpPr>
          <p:cNvPr id="18" name="Rectangle 17">
            <a:hlinkClick r:id="rId4" action="ppaction://hlinksldjump"/>
          </p:cNvPr>
          <p:cNvSpPr/>
          <p:nvPr/>
        </p:nvSpPr>
        <p:spPr>
          <a:xfrm>
            <a:off x="2195736" y="35483"/>
            <a:ext cx="1872208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Basic Trigonometry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20" name="Rectangle 19">
            <a:hlinkClick r:id="rId5" action="ppaction://hlinksldjump"/>
          </p:cNvPr>
          <p:cNvSpPr/>
          <p:nvPr/>
        </p:nvSpPr>
        <p:spPr>
          <a:xfrm>
            <a:off x="4644008" y="35482"/>
            <a:ext cx="1944216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June 2009 4H Q8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cxnSp>
        <p:nvCxnSpPr>
          <p:cNvPr id="21" name="Straight Arrow Connector 20"/>
          <p:cNvCxnSpPr>
            <a:stCxn id="18" idx="3"/>
            <a:endCxn id="20" idx="1"/>
          </p:cNvCxnSpPr>
          <p:nvPr/>
        </p:nvCxnSpPr>
        <p:spPr>
          <a:xfrm flipV="1">
            <a:off x="4067944" y="184069"/>
            <a:ext cx="576064" cy="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Rectangle 21"/>
          <p:cNvSpPr/>
          <p:nvPr/>
        </p:nvSpPr>
        <p:spPr>
          <a:xfrm>
            <a:off x="251521" y="3025962"/>
            <a:ext cx="8640958" cy="60507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B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513098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</p:childTnLst>
        </p:cTn>
      </p:par>
    </p:tnLst>
    <p:bldLst>
      <p:bldP spid="13" grpId="0" animBg="1"/>
      <p:bldP spid="22" grpId="0" animBg="1"/>
    </p:bld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59633" y="5589240"/>
            <a:ext cx="6624734" cy="1164954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59633" y="4581128"/>
            <a:ext cx="6624734" cy="126232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59632" y="3605508"/>
            <a:ext cx="6624736" cy="1191644"/>
          </a:xfrm>
          <a:prstGeom prst="rect">
            <a:avLst/>
          </a:prstGeom>
        </p:spPr>
      </p:pic>
      <p:pic>
        <p:nvPicPr>
          <p:cNvPr id="16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07504" y="5903486"/>
            <a:ext cx="1296144" cy="861935"/>
          </a:xfrm>
          <a:prstGeom prst="rect">
            <a:avLst/>
          </a:prstGeom>
          <a:noFill/>
        </p:spPr>
      </p:pic>
      <p:sp>
        <p:nvSpPr>
          <p:cNvPr id="14" name="Rectangle 13">
            <a:hlinkClick r:id="rId6" action="ppaction://hlinksldjump"/>
          </p:cNvPr>
          <p:cNvSpPr/>
          <p:nvPr/>
        </p:nvSpPr>
        <p:spPr>
          <a:xfrm>
            <a:off x="2195736" y="35483"/>
            <a:ext cx="1872208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Basic Trigonometry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17" name="Rectangle 16">
            <a:hlinkClick r:id="rId7" action="ppaction://hlinksldjump"/>
          </p:cNvPr>
          <p:cNvSpPr/>
          <p:nvPr/>
        </p:nvSpPr>
        <p:spPr>
          <a:xfrm>
            <a:off x="4644008" y="35482"/>
            <a:ext cx="1944216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June 2009 4H Q20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cxnSp>
        <p:nvCxnSpPr>
          <p:cNvPr id="22" name="Straight Arrow Connector 21"/>
          <p:cNvCxnSpPr>
            <a:stCxn id="14" idx="3"/>
            <a:endCxn id="17" idx="1"/>
          </p:cNvCxnSpPr>
          <p:nvPr/>
        </p:nvCxnSpPr>
        <p:spPr>
          <a:xfrm flipV="1">
            <a:off x="4067944" y="184069"/>
            <a:ext cx="576064" cy="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Picture 3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259632" y="404664"/>
            <a:ext cx="6624736" cy="34239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0289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522" y="1916832"/>
            <a:ext cx="8640956" cy="1447022"/>
          </a:xfrm>
          <a:prstGeom prst="rect">
            <a:avLst/>
          </a:prstGeom>
        </p:spPr>
      </p:pic>
      <p:sp>
        <p:nvSpPr>
          <p:cNvPr id="13" name="Rectangle 12"/>
          <p:cNvSpPr/>
          <p:nvPr/>
        </p:nvSpPr>
        <p:spPr>
          <a:xfrm>
            <a:off x="251521" y="1916832"/>
            <a:ext cx="8640958" cy="28803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A (</a:t>
            </a:r>
            <a:r>
              <a:rPr lang="en-GB" sz="1400" b="1" dirty="0" err="1" smtClean="0">
                <a:latin typeface="Comic Sans MS" panose="030F0702030302020204" pitchFamily="66" charset="0"/>
              </a:rPr>
              <a:t>i</a:t>
            </a:r>
            <a:r>
              <a:rPr lang="en-GB" sz="1400" b="1" dirty="0" smtClean="0">
                <a:latin typeface="Comic Sans MS" panose="030F0702030302020204" pitchFamily="66" charset="0"/>
              </a:rPr>
              <a:t>)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pic>
        <p:nvPicPr>
          <p:cNvPr id="12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36512" y="5735569"/>
            <a:ext cx="1197768" cy="1197768"/>
          </a:xfrm>
          <a:prstGeom prst="rect">
            <a:avLst/>
          </a:prstGeom>
          <a:noFill/>
        </p:spPr>
      </p:pic>
      <p:sp>
        <p:nvSpPr>
          <p:cNvPr id="22" name="Rectangle 21"/>
          <p:cNvSpPr/>
          <p:nvPr/>
        </p:nvSpPr>
        <p:spPr>
          <a:xfrm>
            <a:off x="251521" y="2780928"/>
            <a:ext cx="8640958" cy="58292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B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15" name="Rectangle 14">
            <a:hlinkClick r:id="rId4" action="ppaction://hlinksldjump"/>
          </p:cNvPr>
          <p:cNvSpPr/>
          <p:nvPr/>
        </p:nvSpPr>
        <p:spPr>
          <a:xfrm>
            <a:off x="2195736" y="35483"/>
            <a:ext cx="1872208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Basic Trigonometry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17" name="Rectangle 16">
            <a:hlinkClick r:id="rId5" action="ppaction://hlinksldjump"/>
          </p:cNvPr>
          <p:cNvSpPr/>
          <p:nvPr/>
        </p:nvSpPr>
        <p:spPr>
          <a:xfrm>
            <a:off x="4644008" y="35482"/>
            <a:ext cx="1944216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June 2009 4H Q20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cxnSp>
        <p:nvCxnSpPr>
          <p:cNvPr id="23" name="Straight Arrow Connector 22"/>
          <p:cNvCxnSpPr>
            <a:stCxn id="15" idx="3"/>
            <a:endCxn id="17" idx="1"/>
          </p:cNvCxnSpPr>
          <p:nvPr/>
        </p:nvCxnSpPr>
        <p:spPr>
          <a:xfrm flipV="1">
            <a:off x="4067944" y="184069"/>
            <a:ext cx="576064" cy="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Rectangle 23"/>
          <p:cNvSpPr/>
          <p:nvPr/>
        </p:nvSpPr>
        <p:spPr>
          <a:xfrm>
            <a:off x="251521" y="2204864"/>
            <a:ext cx="8640958" cy="57606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A (ii)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272218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</p:childTnLst>
        </p:cTn>
      </p:par>
    </p:tnLst>
    <p:bldLst>
      <p:bldP spid="13" grpId="0" animBg="1"/>
      <p:bldP spid="22" grpId="0" animBg="1"/>
      <p:bldP spid="24" grpId="0" animBg="1"/>
    </p:bld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87624" y="5373216"/>
            <a:ext cx="6768752" cy="1417568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87625" y="2492896"/>
            <a:ext cx="6768750" cy="3111482"/>
          </a:xfrm>
          <a:prstGeom prst="rect">
            <a:avLst/>
          </a:prstGeom>
        </p:spPr>
      </p:pic>
      <p:pic>
        <p:nvPicPr>
          <p:cNvPr id="16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07504" y="5903486"/>
            <a:ext cx="1296144" cy="861935"/>
          </a:xfrm>
          <a:prstGeom prst="rect">
            <a:avLst/>
          </a:prstGeom>
          <a:noFill/>
        </p:spPr>
      </p:pic>
      <p:sp>
        <p:nvSpPr>
          <p:cNvPr id="14" name="Rectangle 13">
            <a:hlinkClick r:id="rId5" action="ppaction://hlinksldjump"/>
          </p:cNvPr>
          <p:cNvSpPr/>
          <p:nvPr/>
        </p:nvSpPr>
        <p:spPr>
          <a:xfrm>
            <a:off x="2195736" y="35483"/>
            <a:ext cx="1872208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Basic Trigonometry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17" name="Rectangle 16">
            <a:hlinkClick r:id="rId6" action="ppaction://hlinksldjump"/>
          </p:cNvPr>
          <p:cNvSpPr/>
          <p:nvPr/>
        </p:nvSpPr>
        <p:spPr>
          <a:xfrm>
            <a:off x="4644008" y="35482"/>
            <a:ext cx="1944216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Nov 2009 </a:t>
            </a:r>
            <a:r>
              <a:rPr lang="en-GB" sz="1400" b="1" dirty="0">
                <a:latin typeface="Comic Sans MS" panose="030F0702030302020204" pitchFamily="66" charset="0"/>
              </a:rPr>
              <a:t>3</a:t>
            </a:r>
            <a:r>
              <a:rPr lang="en-GB" sz="1400" b="1" dirty="0" smtClean="0">
                <a:latin typeface="Comic Sans MS" panose="030F0702030302020204" pitchFamily="66" charset="0"/>
              </a:rPr>
              <a:t>H Q12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cxnSp>
        <p:nvCxnSpPr>
          <p:cNvPr id="22" name="Straight Arrow Connector 21"/>
          <p:cNvCxnSpPr>
            <a:stCxn id="14" idx="3"/>
            <a:endCxn id="17" idx="1"/>
          </p:cNvCxnSpPr>
          <p:nvPr/>
        </p:nvCxnSpPr>
        <p:spPr>
          <a:xfrm flipV="1">
            <a:off x="4067944" y="184069"/>
            <a:ext cx="576064" cy="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Picture 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187624" y="404664"/>
            <a:ext cx="6768752" cy="22916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42767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521" y="2348880"/>
            <a:ext cx="8640958" cy="1078580"/>
          </a:xfrm>
          <a:prstGeom prst="rect">
            <a:avLst/>
          </a:prstGeom>
        </p:spPr>
      </p:pic>
      <p:sp>
        <p:nvSpPr>
          <p:cNvPr id="13" name="Rectangle 12"/>
          <p:cNvSpPr/>
          <p:nvPr/>
        </p:nvSpPr>
        <p:spPr>
          <a:xfrm>
            <a:off x="251521" y="2348878"/>
            <a:ext cx="8640958" cy="43204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A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pic>
        <p:nvPicPr>
          <p:cNvPr id="12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36512" y="5735569"/>
            <a:ext cx="1197768" cy="1197768"/>
          </a:xfrm>
          <a:prstGeom prst="rect">
            <a:avLst/>
          </a:prstGeom>
          <a:noFill/>
        </p:spPr>
      </p:pic>
      <p:sp>
        <p:nvSpPr>
          <p:cNvPr id="22" name="Rectangle 21"/>
          <p:cNvSpPr/>
          <p:nvPr/>
        </p:nvSpPr>
        <p:spPr>
          <a:xfrm>
            <a:off x="251521" y="2780928"/>
            <a:ext cx="8640958" cy="64653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B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19" name="Rectangle 18">
            <a:hlinkClick r:id="rId4" action="ppaction://hlinksldjump"/>
          </p:cNvPr>
          <p:cNvSpPr/>
          <p:nvPr/>
        </p:nvSpPr>
        <p:spPr>
          <a:xfrm>
            <a:off x="2195736" y="35483"/>
            <a:ext cx="1872208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Basic Trigonometry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21" name="Rectangle 20">
            <a:hlinkClick r:id="rId5" action="ppaction://hlinksldjump"/>
          </p:cNvPr>
          <p:cNvSpPr/>
          <p:nvPr/>
        </p:nvSpPr>
        <p:spPr>
          <a:xfrm>
            <a:off x="4644008" y="35482"/>
            <a:ext cx="1944216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Nov 2009 </a:t>
            </a:r>
            <a:r>
              <a:rPr lang="en-GB" sz="1400" b="1" dirty="0">
                <a:latin typeface="Comic Sans MS" panose="030F0702030302020204" pitchFamily="66" charset="0"/>
              </a:rPr>
              <a:t>3</a:t>
            </a:r>
            <a:r>
              <a:rPr lang="en-GB" sz="1400" b="1" dirty="0" smtClean="0">
                <a:latin typeface="Comic Sans MS" panose="030F0702030302020204" pitchFamily="66" charset="0"/>
              </a:rPr>
              <a:t>H Q12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cxnSp>
        <p:nvCxnSpPr>
          <p:cNvPr id="25" name="Straight Arrow Connector 24"/>
          <p:cNvCxnSpPr>
            <a:stCxn id="19" idx="3"/>
            <a:endCxn id="21" idx="1"/>
          </p:cNvCxnSpPr>
          <p:nvPr/>
        </p:nvCxnSpPr>
        <p:spPr>
          <a:xfrm flipV="1">
            <a:off x="4067944" y="184069"/>
            <a:ext cx="576064" cy="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397242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</p:childTnLst>
        </p:cTn>
      </p:par>
    </p:tnLst>
    <p:bldLst>
      <p:bldP spid="13" grpId="0" animBg="1"/>
      <p:bldP spid="22" grpId="0" animBg="1"/>
    </p:bld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1560" y="4005064"/>
            <a:ext cx="7920880" cy="2750622"/>
          </a:xfrm>
          <a:prstGeom prst="rect">
            <a:avLst/>
          </a:prstGeom>
        </p:spPr>
      </p:pic>
      <p:pic>
        <p:nvPicPr>
          <p:cNvPr id="16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7504" y="5903486"/>
            <a:ext cx="1296144" cy="861935"/>
          </a:xfrm>
          <a:prstGeom prst="rect">
            <a:avLst/>
          </a:prstGeom>
          <a:noFill/>
        </p:spPr>
      </p:pic>
      <p:sp>
        <p:nvSpPr>
          <p:cNvPr id="14" name="Rectangle 13">
            <a:hlinkClick r:id="rId4" action="ppaction://hlinksldjump"/>
          </p:cNvPr>
          <p:cNvSpPr/>
          <p:nvPr/>
        </p:nvSpPr>
        <p:spPr>
          <a:xfrm>
            <a:off x="2195736" y="35483"/>
            <a:ext cx="1872208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Basic Trigonometry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17" name="Rectangle 16">
            <a:hlinkClick r:id="rId5" action="ppaction://hlinksldjump"/>
          </p:cNvPr>
          <p:cNvSpPr/>
          <p:nvPr/>
        </p:nvSpPr>
        <p:spPr>
          <a:xfrm>
            <a:off x="4644008" y="35482"/>
            <a:ext cx="1944216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Nov 2009 4H Q18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cxnSp>
        <p:nvCxnSpPr>
          <p:cNvPr id="22" name="Straight Arrow Connector 21"/>
          <p:cNvCxnSpPr>
            <a:stCxn id="14" idx="3"/>
            <a:endCxn id="17" idx="1"/>
          </p:cNvCxnSpPr>
          <p:nvPr/>
        </p:nvCxnSpPr>
        <p:spPr>
          <a:xfrm flipV="1">
            <a:off x="4067944" y="184069"/>
            <a:ext cx="576064" cy="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Picture 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11560" y="414314"/>
            <a:ext cx="7920880" cy="50309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97308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504" y="4581128"/>
            <a:ext cx="8352928" cy="2215970"/>
          </a:xfrm>
          <a:prstGeom prst="rect">
            <a:avLst/>
          </a:prstGeom>
        </p:spPr>
      </p:pic>
      <p:sp>
        <p:nvSpPr>
          <p:cNvPr id="24" name="Rectangle 23"/>
          <p:cNvSpPr/>
          <p:nvPr/>
        </p:nvSpPr>
        <p:spPr>
          <a:xfrm>
            <a:off x="107504" y="4581128"/>
            <a:ext cx="8332180" cy="221597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Alternative 2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7504" y="2617786"/>
            <a:ext cx="8352928" cy="1891334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7504" y="548680"/>
            <a:ext cx="8352928" cy="1791026"/>
          </a:xfrm>
          <a:prstGeom prst="rect">
            <a:avLst/>
          </a:prstGeom>
        </p:spPr>
      </p:pic>
      <p:sp>
        <p:nvSpPr>
          <p:cNvPr id="13" name="Rectangle 12"/>
          <p:cNvSpPr/>
          <p:nvPr/>
        </p:nvSpPr>
        <p:spPr>
          <a:xfrm>
            <a:off x="107504" y="548679"/>
            <a:ext cx="8332180" cy="179102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A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pic>
        <p:nvPicPr>
          <p:cNvPr id="12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-36512" y="5735569"/>
            <a:ext cx="1197768" cy="1197768"/>
          </a:xfrm>
          <a:prstGeom prst="rect">
            <a:avLst/>
          </a:prstGeom>
          <a:noFill/>
        </p:spPr>
      </p:pic>
      <p:sp>
        <p:nvSpPr>
          <p:cNvPr id="22" name="Rectangle 21"/>
          <p:cNvSpPr/>
          <p:nvPr/>
        </p:nvSpPr>
        <p:spPr>
          <a:xfrm>
            <a:off x="107504" y="2617786"/>
            <a:ext cx="8332180" cy="190244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Alternative 1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pic>
        <p:nvPicPr>
          <p:cNvPr id="25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043608" y="5903486"/>
            <a:ext cx="1296144" cy="861935"/>
          </a:xfrm>
          <a:prstGeom prst="rect">
            <a:avLst/>
          </a:prstGeom>
          <a:noFill/>
        </p:spPr>
      </p:pic>
      <p:sp>
        <p:nvSpPr>
          <p:cNvPr id="17" name="Rectangle 16">
            <a:hlinkClick r:id="rId7" action="ppaction://hlinksldjump"/>
          </p:cNvPr>
          <p:cNvSpPr/>
          <p:nvPr/>
        </p:nvSpPr>
        <p:spPr>
          <a:xfrm>
            <a:off x="2195736" y="35483"/>
            <a:ext cx="1872208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Basic Trigonometry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26" name="Rectangle 25">
            <a:hlinkClick r:id="rId8" action="ppaction://hlinksldjump"/>
          </p:cNvPr>
          <p:cNvSpPr/>
          <p:nvPr/>
        </p:nvSpPr>
        <p:spPr>
          <a:xfrm>
            <a:off x="4644008" y="35482"/>
            <a:ext cx="1944216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Nov 2009 4H Q18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cxnSp>
        <p:nvCxnSpPr>
          <p:cNvPr id="27" name="Straight Arrow Connector 26"/>
          <p:cNvCxnSpPr>
            <a:stCxn id="17" idx="3"/>
            <a:endCxn id="26" idx="1"/>
          </p:cNvCxnSpPr>
          <p:nvPr/>
        </p:nvCxnSpPr>
        <p:spPr>
          <a:xfrm flipV="1">
            <a:off x="4067944" y="184069"/>
            <a:ext cx="576064" cy="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976050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</p:childTnLst>
        </p:cTn>
      </p:par>
    </p:tnLst>
    <p:bldLst>
      <p:bldP spid="24" grpId="0" animBg="1"/>
      <p:bldP spid="13" grpId="0" animBg="1"/>
      <p:bldP spid="22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9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836712"/>
            <a:ext cx="8496944" cy="4788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36512" y="5735569"/>
            <a:ext cx="1197768" cy="1197768"/>
          </a:xfrm>
          <a:prstGeom prst="rect">
            <a:avLst/>
          </a:prstGeom>
          <a:noFill/>
        </p:spPr>
      </p:pic>
      <p:sp>
        <p:nvSpPr>
          <p:cNvPr id="13" name="Rectangle 12"/>
          <p:cNvSpPr/>
          <p:nvPr/>
        </p:nvSpPr>
        <p:spPr>
          <a:xfrm>
            <a:off x="323528" y="836712"/>
            <a:ext cx="8496944" cy="478895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A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15" name="Rectangle 14">
            <a:hlinkClick r:id="rId4" action="ppaction://hlinksldjump"/>
          </p:cNvPr>
          <p:cNvSpPr/>
          <p:nvPr/>
        </p:nvSpPr>
        <p:spPr>
          <a:xfrm>
            <a:off x="2195736" y="35483"/>
            <a:ext cx="1872208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Basic Trigonometry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17" name="Rectangle 16">
            <a:hlinkClick r:id="rId5" action="ppaction://hlinksldjump"/>
          </p:cNvPr>
          <p:cNvSpPr/>
          <p:nvPr/>
        </p:nvSpPr>
        <p:spPr>
          <a:xfrm>
            <a:off x="4644008" y="35482"/>
            <a:ext cx="1944216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May 2018 1H Q9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cxnSp>
        <p:nvCxnSpPr>
          <p:cNvPr id="24" name="Straight Arrow Connector 23"/>
          <p:cNvCxnSpPr>
            <a:stCxn id="15" idx="3"/>
            <a:endCxn id="17" idx="1"/>
          </p:cNvCxnSpPr>
          <p:nvPr/>
        </p:nvCxnSpPr>
        <p:spPr>
          <a:xfrm flipV="1">
            <a:off x="4067944" y="184069"/>
            <a:ext cx="576064" cy="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646171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521" y="3068960"/>
            <a:ext cx="8640958" cy="206993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1520" y="980728"/>
            <a:ext cx="8640960" cy="1859012"/>
          </a:xfrm>
          <a:prstGeom prst="rect">
            <a:avLst/>
          </a:prstGeom>
        </p:spPr>
      </p:pic>
      <p:sp>
        <p:nvSpPr>
          <p:cNvPr id="24" name="Rectangle 23"/>
          <p:cNvSpPr/>
          <p:nvPr/>
        </p:nvSpPr>
        <p:spPr>
          <a:xfrm>
            <a:off x="251519" y="3068960"/>
            <a:ext cx="8640959" cy="206993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Alternative 4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pic>
        <p:nvPicPr>
          <p:cNvPr id="12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-36512" y="5735569"/>
            <a:ext cx="1197768" cy="1197768"/>
          </a:xfrm>
          <a:prstGeom prst="rect">
            <a:avLst/>
          </a:prstGeom>
          <a:noFill/>
        </p:spPr>
      </p:pic>
      <p:sp>
        <p:nvSpPr>
          <p:cNvPr id="22" name="Rectangle 21"/>
          <p:cNvSpPr/>
          <p:nvPr/>
        </p:nvSpPr>
        <p:spPr>
          <a:xfrm>
            <a:off x="251520" y="980727"/>
            <a:ext cx="8640960" cy="185901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Alternative 3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14" name="Rectangle 13">
            <a:hlinkClick r:id="rId5" action="ppaction://hlinksldjump"/>
          </p:cNvPr>
          <p:cNvSpPr/>
          <p:nvPr/>
        </p:nvSpPr>
        <p:spPr>
          <a:xfrm>
            <a:off x="2195736" y="35483"/>
            <a:ext cx="1872208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Basic Trigonometry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16" name="Rectangle 15">
            <a:hlinkClick r:id="rId6" action="ppaction://hlinksldjump"/>
          </p:cNvPr>
          <p:cNvSpPr/>
          <p:nvPr/>
        </p:nvSpPr>
        <p:spPr>
          <a:xfrm>
            <a:off x="4644008" y="35482"/>
            <a:ext cx="1944216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Nov 2009 4H Q18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cxnSp>
        <p:nvCxnSpPr>
          <p:cNvPr id="17" name="Straight Arrow Connector 16"/>
          <p:cNvCxnSpPr>
            <a:stCxn id="14" idx="3"/>
            <a:endCxn id="16" idx="1"/>
          </p:cNvCxnSpPr>
          <p:nvPr/>
        </p:nvCxnSpPr>
        <p:spPr>
          <a:xfrm flipV="1">
            <a:off x="4067944" y="184069"/>
            <a:ext cx="576064" cy="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144124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</p:childTnLst>
        </p:cTn>
      </p:par>
    </p:tnLst>
    <p:bldLst>
      <p:bldP spid="24" grpId="0" animBg="1"/>
      <p:bldP spid="22" grpId="0" animBg="1"/>
    </p:bld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522" y="3151720"/>
            <a:ext cx="8640956" cy="3085592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1521" y="398162"/>
            <a:ext cx="8640958" cy="2886822"/>
          </a:xfrm>
          <a:prstGeom prst="rect">
            <a:avLst/>
          </a:prstGeom>
        </p:spPr>
      </p:pic>
      <p:pic>
        <p:nvPicPr>
          <p:cNvPr id="16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07504" y="5903486"/>
            <a:ext cx="1296144" cy="861935"/>
          </a:xfrm>
          <a:prstGeom prst="rect">
            <a:avLst/>
          </a:prstGeom>
          <a:noFill/>
        </p:spPr>
      </p:pic>
      <p:sp>
        <p:nvSpPr>
          <p:cNvPr id="14" name="Rectangle 13">
            <a:hlinkClick r:id="rId5" action="ppaction://hlinksldjump"/>
          </p:cNvPr>
          <p:cNvSpPr/>
          <p:nvPr/>
        </p:nvSpPr>
        <p:spPr>
          <a:xfrm>
            <a:off x="2195736" y="35483"/>
            <a:ext cx="1872208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Basic Trigonometry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17" name="Rectangle 16">
            <a:hlinkClick r:id="rId6" action="ppaction://hlinksldjump"/>
          </p:cNvPr>
          <p:cNvSpPr/>
          <p:nvPr/>
        </p:nvSpPr>
        <p:spPr>
          <a:xfrm>
            <a:off x="4644008" y="35482"/>
            <a:ext cx="1944216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June 2010 </a:t>
            </a:r>
            <a:r>
              <a:rPr lang="en-GB" sz="1400" b="1" dirty="0">
                <a:latin typeface="Comic Sans MS" panose="030F0702030302020204" pitchFamily="66" charset="0"/>
              </a:rPr>
              <a:t>3</a:t>
            </a:r>
            <a:r>
              <a:rPr lang="en-GB" sz="1400" b="1" dirty="0" smtClean="0">
                <a:latin typeface="Comic Sans MS" panose="030F0702030302020204" pitchFamily="66" charset="0"/>
              </a:rPr>
              <a:t>H Q7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cxnSp>
        <p:nvCxnSpPr>
          <p:cNvPr id="22" name="Straight Arrow Connector 21"/>
          <p:cNvCxnSpPr>
            <a:stCxn id="14" idx="3"/>
            <a:endCxn id="17" idx="1"/>
          </p:cNvCxnSpPr>
          <p:nvPr/>
        </p:nvCxnSpPr>
        <p:spPr>
          <a:xfrm flipV="1">
            <a:off x="4067944" y="184069"/>
            <a:ext cx="576064" cy="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709620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519" y="1700808"/>
            <a:ext cx="8640962" cy="2236970"/>
          </a:xfrm>
          <a:prstGeom prst="rect">
            <a:avLst/>
          </a:prstGeom>
        </p:spPr>
      </p:pic>
      <p:sp>
        <p:nvSpPr>
          <p:cNvPr id="24" name="Rectangle 23"/>
          <p:cNvSpPr/>
          <p:nvPr/>
        </p:nvSpPr>
        <p:spPr>
          <a:xfrm>
            <a:off x="251519" y="1700808"/>
            <a:ext cx="8640959" cy="223697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A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pic>
        <p:nvPicPr>
          <p:cNvPr id="12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36512" y="5735569"/>
            <a:ext cx="1197768" cy="1197768"/>
          </a:xfrm>
          <a:prstGeom prst="rect">
            <a:avLst/>
          </a:prstGeom>
          <a:noFill/>
        </p:spPr>
      </p:pic>
      <p:sp>
        <p:nvSpPr>
          <p:cNvPr id="19" name="Rectangle 18">
            <a:hlinkClick r:id="rId4" action="ppaction://hlinksldjump"/>
          </p:cNvPr>
          <p:cNvSpPr/>
          <p:nvPr/>
        </p:nvSpPr>
        <p:spPr>
          <a:xfrm>
            <a:off x="2195736" y="35483"/>
            <a:ext cx="1872208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Basic Trigonometry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21" name="Rectangle 20">
            <a:hlinkClick r:id="rId5" action="ppaction://hlinksldjump"/>
          </p:cNvPr>
          <p:cNvSpPr/>
          <p:nvPr/>
        </p:nvSpPr>
        <p:spPr>
          <a:xfrm>
            <a:off x="4644008" y="35482"/>
            <a:ext cx="1944216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June 2010 </a:t>
            </a:r>
            <a:r>
              <a:rPr lang="en-GB" sz="1400" b="1" dirty="0">
                <a:latin typeface="Comic Sans MS" panose="030F0702030302020204" pitchFamily="66" charset="0"/>
              </a:rPr>
              <a:t>3</a:t>
            </a:r>
            <a:r>
              <a:rPr lang="en-GB" sz="1400" b="1" dirty="0" smtClean="0">
                <a:latin typeface="Comic Sans MS" panose="030F0702030302020204" pitchFamily="66" charset="0"/>
              </a:rPr>
              <a:t>H Q7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cxnSp>
        <p:nvCxnSpPr>
          <p:cNvPr id="23" name="Straight Arrow Connector 22"/>
          <p:cNvCxnSpPr>
            <a:stCxn id="19" idx="3"/>
            <a:endCxn id="21" idx="1"/>
          </p:cNvCxnSpPr>
          <p:nvPr/>
        </p:nvCxnSpPr>
        <p:spPr>
          <a:xfrm flipV="1">
            <a:off x="4067944" y="184069"/>
            <a:ext cx="576064" cy="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425763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</p:childTnLst>
        </p:cTn>
      </p:par>
    </p:tnLst>
    <p:bldLst>
      <p:bldP spid="24" grpId="0" animBg="1"/>
    </p:bld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63688" y="5949280"/>
            <a:ext cx="5616624" cy="842918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63688" y="5157192"/>
            <a:ext cx="5616624" cy="943184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63688" y="398672"/>
            <a:ext cx="5616624" cy="3390368"/>
          </a:xfrm>
          <a:prstGeom prst="rect">
            <a:avLst/>
          </a:prstGeom>
        </p:spPr>
      </p:pic>
      <p:pic>
        <p:nvPicPr>
          <p:cNvPr id="16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07504" y="5903486"/>
            <a:ext cx="1296144" cy="861935"/>
          </a:xfrm>
          <a:prstGeom prst="rect">
            <a:avLst/>
          </a:prstGeom>
          <a:noFill/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763688" y="3789040"/>
            <a:ext cx="5616624" cy="1539838"/>
          </a:xfrm>
          <a:prstGeom prst="rect">
            <a:avLst/>
          </a:prstGeom>
        </p:spPr>
      </p:pic>
      <p:sp>
        <p:nvSpPr>
          <p:cNvPr id="19" name="Rectangle 18">
            <a:hlinkClick r:id="rId7" action="ppaction://hlinksldjump"/>
          </p:cNvPr>
          <p:cNvSpPr/>
          <p:nvPr/>
        </p:nvSpPr>
        <p:spPr>
          <a:xfrm>
            <a:off x="2195736" y="35483"/>
            <a:ext cx="1872208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Basic Trigonometry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21" name="Rectangle 20">
            <a:hlinkClick r:id="rId8" action="ppaction://hlinksldjump"/>
          </p:cNvPr>
          <p:cNvSpPr/>
          <p:nvPr/>
        </p:nvSpPr>
        <p:spPr>
          <a:xfrm>
            <a:off x="4644008" y="35482"/>
            <a:ext cx="1944216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June 2010 </a:t>
            </a:r>
            <a:r>
              <a:rPr lang="en-GB" sz="1400" b="1" dirty="0">
                <a:latin typeface="Comic Sans MS" panose="030F0702030302020204" pitchFamily="66" charset="0"/>
              </a:rPr>
              <a:t>3</a:t>
            </a:r>
            <a:r>
              <a:rPr lang="en-GB" sz="1400" b="1" dirty="0" smtClean="0">
                <a:latin typeface="Comic Sans MS" panose="030F0702030302020204" pitchFamily="66" charset="0"/>
              </a:rPr>
              <a:t>H Q14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cxnSp>
        <p:nvCxnSpPr>
          <p:cNvPr id="24" name="Straight Arrow Connector 23"/>
          <p:cNvCxnSpPr>
            <a:stCxn id="19" idx="3"/>
            <a:endCxn id="21" idx="1"/>
          </p:cNvCxnSpPr>
          <p:nvPr/>
        </p:nvCxnSpPr>
        <p:spPr>
          <a:xfrm flipV="1">
            <a:off x="4067944" y="184069"/>
            <a:ext cx="576064" cy="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57826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9514" y="1628800"/>
            <a:ext cx="8784972" cy="1415190"/>
          </a:xfrm>
          <a:prstGeom prst="rect">
            <a:avLst/>
          </a:prstGeom>
        </p:spPr>
      </p:pic>
      <p:pic>
        <p:nvPicPr>
          <p:cNvPr id="12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36512" y="5735569"/>
            <a:ext cx="1197768" cy="1197768"/>
          </a:xfrm>
          <a:prstGeom prst="rect">
            <a:avLst/>
          </a:prstGeom>
          <a:noFill/>
        </p:spPr>
      </p:pic>
      <p:sp>
        <p:nvSpPr>
          <p:cNvPr id="25" name="Rectangle 24"/>
          <p:cNvSpPr/>
          <p:nvPr/>
        </p:nvSpPr>
        <p:spPr>
          <a:xfrm>
            <a:off x="179513" y="1556792"/>
            <a:ext cx="8784974" cy="2205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A (</a:t>
            </a:r>
            <a:r>
              <a:rPr lang="en-GB" sz="1400" b="1" dirty="0" err="1" smtClean="0">
                <a:latin typeface="Comic Sans MS" panose="030F0702030302020204" pitchFamily="66" charset="0"/>
              </a:rPr>
              <a:t>i</a:t>
            </a:r>
            <a:r>
              <a:rPr lang="en-GB" sz="1400" b="1" dirty="0" smtClean="0">
                <a:latin typeface="Comic Sans MS" panose="030F0702030302020204" pitchFamily="66" charset="0"/>
              </a:rPr>
              <a:t>)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23" name="Rectangle 22"/>
          <p:cNvSpPr/>
          <p:nvPr/>
        </p:nvSpPr>
        <p:spPr>
          <a:xfrm>
            <a:off x="179513" y="1925968"/>
            <a:ext cx="8784974" cy="42291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B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24" name="Rectangle 23"/>
          <p:cNvSpPr/>
          <p:nvPr/>
        </p:nvSpPr>
        <p:spPr>
          <a:xfrm>
            <a:off x="179513" y="2348880"/>
            <a:ext cx="8784973" cy="69511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C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179513" y="1777384"/>
            <a:ext cx="8784974" cy="1524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A (ii)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19" name="Rectangle 18">
            <a:hlinkClick r:id="rId4" action="ppaction://hlinksldjump"/>
          </p:cNvPr>
          <p:cNvSpPr/>
          <p:nvPr/>
        </p:nvSpPr>
        <p:spPr>
          <a:xfrm>
            <a:off x="2195736" y="35483"/>
            <a:ext cx="1872208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Basic Trigonometry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21" name="Rectangle 20">
            <a:hlinkClick r:id="rId5" action="ppaction://hlinksldjump"/>
          </p:cNvPr>
          <p:cNvSpPr/>
          <p:nvPr/>
        </p:nvSpPr>
        <p:spPr>
          <a:xfrm>
            <a:off x="4644008" y="35482"/>
            <a:ext cx="1944216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June 2010 </a:t>
            </a:r>
            <a:r>
              <a:rPr lang="en-GB" sz="1400" b="1" dirty="0">
                <a:latin typeface="Comic Sans MS" panose="030F0702030302020204" pitchFamily="66" charset="0"/>
              </a:rPr>
              <a:t>3</a:t>
            </a:r>
            <a:r>
              <a:rPr lang="en-GB" sz="1400" b="1" dirty="0" smtClean="0">
                <a:latin typeface="Comic Sans MS" panose="030F0702030302020204" pitchFamily="66" charset="0"/>
              </a:rPr>
              <a:t>H Q14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cxnSp>
        <p:nvCxnSpPr>
          <p:cNvPr id="26" name="Straight Arrow Connector 25"/>
          <p:cNvCxnSpPr>
            <a:stCxn id="19" idx="3"/>
            <a:endCxn id="21" idx="1"/>
          </p:cNvCxnSpPr>
          <p:nvPr/>
        </p:nvCxnSpPr>
        <p:spPr>
          <a:xfrm flipV="1">
            <a:off x="4067944" y="184069"/>
            <a:ext cx="576064" cy="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333713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</p:childTnLst>
        </p:cTn>
      </p:par>
    </p:tnLst>
    <p:bldLst>
      <p:bldP spid="25" grpId="0" animBg="1"/>
      <p:bldP spid="23" grpId="0" animBg="1"/>
      <p:bldP spid="24" grpId="0" animBg="1"/>
      <p:bldP spid="22" grpId="0" animBg="1"/>
    </p:bld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99592" y="5122172"/>
            <a:ext cx="7344816" cy="169120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99593" y="4820162"/>
            <a:ext cx="7344814" cy="134514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99592" y="401246"/>
            <a:ext cx="7344816" cy="4467914"/>
          </a:xfrm>
          <a:prstGeom prst="rect">
            <a:avLst/>
          </a:prstGeom>
        </p:spPr>
      </p:pic>
      <p:pic>
        <p:nvPicPr>
          <p:cNvPr id="16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07504" y="5903486"/>
            <a:ext cx="1296144" cy="861935"/>
          </a:xfrm>
          <a:prstGeom prst="rect">
            <a:avLst/>
          </a:prstGeom>
          <a:noFill/>
        </p:spPr>
      </p:pic>
      <p:sp>
        <p:nvSpPr>
          <p:cNvPr id="19" name="Rectangle 18">
            <a:hlinkClick r:id="rId6" action="ppaction://hlinksldjump"/>
          </p:cNvPr>
          <p:cNvSpPr/>
          <p:nvPr/>
        </p:nvSpPr>
        <p:spPr>
          <a:xfrm>
            <a:off x="2195736" y="35483"/>
            <a:ext cx="1872208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Basic Trigonometry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21" name="Rectangle 20">
            <a:hlinkClick r:id="rId7" action="ppaction://hlinksldjump"/>
          </p:cNvPr>
          <p:cNvSpPr/>
          <p:nvPr/>
        </p:nvSpPr>
        <p:spPr>
          <a:xfrm>
            <a:off x="4644008" y="35482"/>
            <a:ext cx="1944216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June 2010 </a:t>
            </a:r>
            <a:r>
              <a:rPr lang="en-GB" sz="1400" b="1" dirty="0">
                <a:latin typeface="Comic Sans MS" panose="030F0702030302020204" pitchFamily="66" charset="0"/>
              </a:rPr>
              <a:t>3</a:t>
            </a:r>
            <a:r>
              <a:rPr lang="en-GB" sz="1400" b="1" dirty="0" smtClean="0">
                <a:latin typeface="Comic Sans MS" panose="030F0702030302020204" pitchFamily="66" charset="0"/>
              </a:rPr>
              <a:t>H Q20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cxnSp>
        <p:nvCxnSpPr>
          <p:cNvPr id="24" name="Straight Arrow Connector 23"/>
          <p:cNvCxnSpPr>
            <a:stCxn id="19" idx="3"/>
            <a:endCxn id="21" idx="1"/>
          </p:cNvCxnSpPr>
          <p:nvPr/>
        </p:nvCxnSpPr>
        <p:spPr>
          <a:xfrm flipV="1">
            <a:off x="4067944" y="184069"/>
            <a:ext cx="576064" cy="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022992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9513" y="836712"/>
            <a:ext cx="8784974" cy="4644172"/>
          </a:xfrm>
          <a:prstGeom prst="rect">
            <a:avLst/>
          </a:prstGeom>
        </p:spPr>
      </p:pic>
      <p:pic>
        <p:nvPicPr>
          <p:cNvPr id="12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36512" y="5735569"/>
            <a:ext cx="1197768" cy="1197768"/>
          </a:xfrm>
          <a:prstGeom prst="rect">
            <a:avLst/>
          </a:prstGeom>
          <a:noFill/>
        </p:spPr>
      </p:pic>
      <p:sp>
        <p:nvSpPr>
          <p:cNvPr id="23" name="Rectangle 22"/>
          <p:cNvSpPr/>
          <p:nvPr/>
        </p:nvSpPr>
        <p:spPr>
          <a:xfrm>
            <a:off x="179513" y="836711"/>
            <a:ext cx="8784974" cy="4644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A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15" name="Rectangle 14">
            <a:hlinkClick r:id="rId4" action="ppaction://hlinksldjump"/>
          </p:cNvPr>
          <p:cNvSpPr/>
          <p:nvPr/>
        </p:nvSpPr>
        <p:spPr>
          <a:xfrm>
            <a:off x="2195736" y="35483"/>
            <a:ext cx="1872208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Basic Trigonometry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17" name="Rectangle 16">
            <a:hlinkClick r:id="rId5" action="ppaction://hlinksldjump"/>
          </p:cNvPr>
          <p:cNvSpPr/>
          <p:nvPr/>
        </p:nvSpPr>
        <p:spPr>
          <a:xfrm>
            <a:off x="4644008" y="35482"/>
            <a:ext cx="1944216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June 2010 </a:t>
            </a:r>
            <a:r>
              <a:rPr lang="en-GB" sz="1400" b="1" dirty="0">
                <a:latin typeface="Comic Sans MS" panose="030F0702030302020204" pitchFamily="66" charset="0"/>
              </a:rPr>
              <a:t>3</a:t>
            </a:r>
            <a:r>
              <a:rPr lang="en-GB" sz="1400" b="1" dirty="0" smtClean="0">
                <a:latin typeface="Comic Sans MS" panose="030F0702030302020204" pitchFamily="66" charset="0"/>
              </a:rPr>
              <a:t>H Q20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cxnSp>
        <p:nvCxnSpPr>
          <p:cNvPr id="27" name="Straight Arrow Connector 26"/>
          <p:cNvCxnSpPr>
            <a:stCxn id="15" idx="3"/>
            <a:endCxn id="17" idx="1"/>
          </p:cNvCxnSpPr>
          <p:nvPr/>
        </p:nvCxnSpPr>
        <p:spPr>
          <a:xfrm flipV="1">
            <a:off x="4067944" y="184069"/>
            <a:ext cx="576064" cy="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355817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</p:childTnLst>
        </p:cTn>
      </p:par>
    </p:tnLst>
    <p:bldLst>
      <p:bldP spid="23" grpId="0" animBg="1"/>
    </p:bld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07705" y="5589240"/>
            <a:ext cx="5328590" cy="1229998"/>
          </a:xfrm>
          <a:prstGeom prst="rect">
            <a:avLst/>
          </a:prstGeom>
        </p:spPr>
      </p:pic>
      <p:pic>
        <p:nvPicPr>
          <p:cNvPr id="16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7504" y="5903486"/>
            <a:ext cx="1296144" cy="861935"/>
          </a:xfrm>
          <a:prstGeom prst="rect">
            <a:avLst/>
          </a:prstGeom>
          <a:noFill/>
        </p:spPr>
      </p:pic>
      <p:sp>
        <p:nvSpPr>
          <p:cNvPr id="19" name="Rectangle 18">
            <a:hlinkClick r:id="rId4" action="ppaction://hlinksldjump"/>
          </p:cNvPr>
          <p:cNvSpPr/>
          <p:nvPr/>
        </p:nvSpPr>
        <p:spPr>
          <a:xfrm>
            <a:off x="2195736" y="35483"/>
            <a:ext cx="1872208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Basic Trigonometry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21" name="Rectangle 20">
            <a:hlinkClick r:id="rId5" action="ppaction://hlinksldjump"/>
          </p:cNvPr>
          <p:cNvSpPr/>
          <p:nvPr/>
        </p:nvSpPr>
        <p:spPr>
          <a:xfrm>
            <a:off x="4644008" y="35482"/>
            <a:ext cx="1944216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Nov 2010 </a:t>
            </a:r>
            <a:r>
              <a:rPr lang="en-GB" sz="1400" b="1" dirty="0">
                <a:latin typeface="Comic Sans MS" panose="030F0702030302020204" pitchFamily="66" charset="0"/>
              </a:rPr>
              <a:t>3</a:t>
            </a:r>
            <a:r>
              <a:rPr lang="en-GB" sz="1400" b="1" dirty="0" smtClean="0">
                <a:latin typeface="Comic Sans MS" panose="030F0702030302020204" pitchFamily="66" charset="0"/>
              </a:rPr>
              <a:t>H Q8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cxnSp>
        <p:nvCxnSpPr>
          <p:cNvPr id="24" name="Straight Arrow Connector 23"/>
          <p:cNvCxnSpPr>
            <a:stCxn id="19" idx="3"/>
            <a:endCxn id="21" idx="1"/>
          </p:cNvCxnSpPr>
          <p:nvPr/>
        </p:nvCxnSpPr>
        <p:spPr>
          <a:xfrm flipV="1">
            <a:off x="4067944" y="184069"/>
            <a:ext cx="576064" cy="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Picture 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907704" y="379954"/>
            <a:ext cx="5328592" cy="2472982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907704" y="2852936"/>
            <a:ext cx="5328592" cy="31337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50920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9514" y="2132856"/>
            <a:ext cx="8784972" cy="1238986"/>
          </a:xfrm>
          <a:prstGeom prst="rect">
            <a:avLst/>
          </a:prstGeom>
        </p:spPr>
      </p:pic>
      <p:pic>
        <p:nvPicPr>
          <p:cNvPr id="12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36512" y="5735569"/>
            <a:ext cx="1197768" cy="1197768"/>
          </a:xfrm>
          <a:prstGeom prst="rect">
            <a:avLst/>
          </a:prstGeom>
          <a:noFill/>
        </p:spPr>
      </p:pic>
      <p:sp>
        <p:nvSpPr>
          <p:cNvPr id="23" name="Rectangle 22"/>
          <p:cNvSpPr/>
          <p:nvPr/>
        </p:nvSpPr>
        <p:spPr>
          <a:xfrm>
            <a:off x="179513" y="2132856"/>
            <a:ext cx="8784974" cy="50405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A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13" name="Rectangle 12">
            <a:hlinkClick r:id="rId4" action="ppaction://hlinksldjump"/>
          </p:cNvPr>
          <p:cNvSpPr/>
          <p:nvPr/>
        </p:nvSpPr>
        <p:spPr>
          <a:xfrm>
            <a:off x="2195736" y="35483"/>
            <a:ext cx="1872208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Basic Trigonometry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19" name="Rectangle 18">
            <a:hlinkClick r:id="rId5" action="ppaction://hlinksldjump"/>
          </p:cNvPr>
          <p:cNvSpPr/>
          <p:nvPr/>
        </p:nvSpPr>
        <p:spPr>
          <a:xfrm>
            <a:off x="4644008" y="35482"/>
            <a:ext cx="1944216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Nov 2010 </a:t>
            </a:r>
            <a:r>
              <a:rPr lang="en-GB" sz="1400" b="1" dirty="0">
                <a:latin typeface="Comic Sans MS" panose="030F0702030302020204" pitchFamily="66" charset="0"/>
              </a:rPr>
              <a:t>3</a:t>
            </a:r>
            <a:r>
              <a:rPr lang="en-GB" sz="1400" b="1" dirty="0" smtClean="0">
                <a:latin typeface="Comic Sans MS" panose="030F0702030302020204" pitchFamily="66" charset="0"/>
              </a:rPr>
              <a:t>H Q8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cxnSp>
        <p:nvCxnSpPr>
          <p:cNvPr id="20" name="Straight Arrow Connector 19"/>
          <p:cNvCxnSpPr>
            <a:stCxn id="13" idx="3"/>
            <a:endCxn id="19" idx="1"/>
          </p:cNvCxnSpPr>
          <p:nvPr/>
        </p:nvCxnSpPr>
        <p:spPr>
          <a:xfrm flipV="1">
            <a:off x="4067944" y="184069"/>
            <a:ext cx="576064" cy="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Rectangle 20"/>
          <p:cNvSpPr/>
          <p:nvPr/>
        </p:nvSpPr>
        <p:spPr>
          <a:xfrm>
            <a:off x="179513" y="2636912"/>
            <a:ext cx="8784974" cy="73493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B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597353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</p:childTnLst>
        </p:cTn>
      </p:par>
    </p:tnLst>
    <p:bldLst>
      <p:bldP spid="23" grpId="0" animBg="1"/>
      <p:bldP spid="21" grpId="0" animBg="1"/>
    </p:bld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3588" y="4293096"/>
            <a:ext cx="7416824" cy="18859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7504" y="5903486"/>
            <a:ext cx="1296144" cy="861935"/>
          </a:xfrm>
          <a:prstGeom prst="rect">
            <a:avLst/>
          </a:prstGeom>
          <a:noFill/>
        </p:spPr>
      </p:pic>
      <p:sp>
        <p:nvSpPr>
          <p:cNvPr id="19" name="Rectangle 18">
            <a:hlinkClick r:id="rId4" action="ppaction://hlinksldjump"/>
          </p:cNvPr>
          <p:cNvSpPr/>
          <p:nvPr/>
        </p:nvSpPr>
        <p:spPr>
          <a:xfrm>
            <a:off x="2195736" y="35483"/>
            <a:ext cx="1872208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Basic Trigonometry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21" name="Rectangle 20">
            <a:hlinkClick r:id="rId5" action="ppaction://hlinksldjump"/>
          </p:cNvPr>
          <p:cNvSpPr/>
          <p:nvPr/>
        </p:nvSpPr>
        <p:spPr>
          <a:xfrm>
            <a:off x="4644008" y="35482"/>
            <a:ext cx="1944216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June 2011 3H Q18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cxnSp>
        <p:nvCxnSpPr>
          <p:cNvPr id="22" name="Straight Arrow Connector 21"/>
          <p:cNvCxnSpPr>
            <a:stCxn id="19" idx="3"/>
            <a:endCxn id="21" idx="1"/>
          </p:cNvCxnSpPr>
          <p:nvPr/>
        </p:nvCxnSpPr>
        <p:spPr>
          <a:xfrm flipV="1">
            <a:off x="4067944" y="184069"/>
            <a:ext cx="576064" cy="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3588" y="539734"/>
            <a:ext cx="7416824" cy="3753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293196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521" y="2657486"/>
            <a:ext cx="8640958" cy="4011874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1521" y="404664"/>
            <a:ext cx="8640958" cy="2607728"/>
          </a:xfrm>
          <a:prstGeom prst="rect">
            <a:avLst/>
          </a:prstGeom>
        </p:spPr>
      </p:pic>
      <p:pic>
        <p:nvPicPr>
          <p:cNvPr id="16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07504" y="5903486"/>
            <a:ext cx="1296144" cy="861935"/>
          </a:xfrm>
          <a:prstGeom prst="rect">
            <a:avLst/>
          </a:prstGeom>
          <a:noFill/>
        </p:spPr>
      </p:pic>
      <p:sp>
        <p:nvSpPr>
          <p:cNvPr id="19" name="Rectangle 18">
            <a:hlinkClick r:id="rId5" action="ppaction://hlinksldjump"/>
          </p:cNvPr>
          <p:cNvSpPr/>
          <p:nvPr/>
        </p:nvSpPr>
        <p:spPr>
          <a:xfrm>
            <a:off x="2195736" y="35483"/>
            <a:ext cx="1872208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Basic Trigonometry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21" name="Rectangle 20">
            <a:hlinkClick r:id="rId6" action="ppaction://hlinksldjump"/>
          </p:cNvPr>
          <p:cNvSpPr/>
          <p:nvPr/>
        </p:nvSpPr>
        <p:spPr>
          <a:xfrm>
            <a:off x="4644008" y="35482"/>
            <a:ext cx="1944216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June 2018 2H Q8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cxnSp>
        <p:nvCxnSpPr>
          <p:cNvPr id="22" name="Straight Arrow Connector 21"/>
          <p:cNvCxnSpPr>
            <a:stCxn id="19" idx="3"/>
            <a:endCxn id="21" idx="1"/>
          </p:cNvCxnSpPr>
          <p:nvPr/>
        </p:nvCxnSpPr>
        <p:spPr>
          <a:xfrm flipV="1">
            <a:off x="4067944" y="184069"/>
            <a:ext cx="576064" cy="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908324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6" y="1745132"/>
            <a:ext cx="8208910" cy="23774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36512" y="5735569"/>
            <a:ext cx="1197768" cy="1197768"/>
          </a:xfrm>
          <a:prstGeom prst="rect">
            <a:avLst/>
          </a:prstGeom>
          <a:noFill/>
        </p:spPr>
      </p:pic>
      <p:sp>
        <p:nvSpPr>
          <p:cNvPr id="13" name="Rectangle 12"/>
          <p:cNvSpPr/>
          <p:nvPr/>
        </p:nvSpPr>
        <p:spPr>
          <a:xfrm>
            <a:off x="467544" y="1745132"/>
            <a:ext cx="8208912" cy="237741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A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15" name="Rectangle 14">
            <a:hlinkClick r:id="rId4" action="ppaction://hlinksldjump"/>
          </p:cNvPr>
          <p:cNvSpPr/>
          <p:nvPr/>
        </p:nvSpPr>
        <p:spPr>
          <a:xfrm>
            <a:off x="2195736" y="35483"/>
            <a:ext cx="1872208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Basic Trigonometry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17" name="Rectangle 16">
            <a:hlinkClick r:id="rId5" action="ppaction://hlinksldjump"/>
          </p:cNvPr>
          <p:cNvSpPr/>
          <p:nvPr/>
        </p:nvSpPr>
        <p:spPr>
          <a:xfrm>
            <a:off x="4644008" y="35482"/>
            <a:ext cx="1944216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June 2011 3H Q18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cxnSp>
        <p:nvCxnSpPr>
          <p:cNvPr id="24" name="Straight Arrow Connector 23"/>
          <p:cNvCxnSpPr>
            <a:stCxn id="15" idx="3"/>
            <a:endCxn id="17" idx="1"/>
          </p:cNvCxnSpPr>
          <p:nvPr/>
        </p:nvCxnSpPr>
        <p:spPr>
          <a:xfrm flipV="1">
            <a:off x="4067944" y="184069"/>
            <a:ext cx="576064" cy="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991066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3552" y="333378"/>
            <a:ext cx="7736896" cy="61912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7504" y="5903486"/>
            <a:ext cx="1296144" cy="861935"/>
          </a:xfrm>
          <a:prstGeom prst="rect">
            <a:avLst/>
          </a:prstGeom>
          <a:noFill/>
        </p:spPr>
      </p:pic>
      <p:sp>
        <p:nvSpPr>
          <p:cNvPr id="19" name="Rectangle 18">
            <a:hlinkClick r:id="rId4" action="ppaction://hlinksldjump"/>
          </p:cNvPr>
          <p:cNvSpPr/>
          <p:nvPr/>
        </p:nvSpPr>
        <p:spPr>
          <a:xfrm>
            <a:off x="2195736" y="35483"/>
            <a:ext cx="1872208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Basic Trigonometry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21" name="Rectangle 20">
            <a:hlinkClick r:id="rId5" action="ppaction://hlinksldjump"/>
          </p:cNvPr>
          <p:cNvSpPr/>
          <p:nvPr/>
        </p:nvSpPr>
        <p:spPr>
          <a:xfrm>
            <a:off x="4644008" y="35482"/>
            <a:ext cx="1944216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June 2011 4H Q11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cxnSp>
        <p:nvCxnSpPr>
          <p:cNvPr id="22" name="Straight Arrow Connector 21"/>
          <p:cNvCxnSpPr>
            <a:stCxn id="19" idx="3"/>
            <a:endCxn id="21" idx="1"/>
          </p:cNvCxnSpPr>
          <p:nvPr/>
        </p:nvCxnSpPr>
        <p:spPr>
          <a:xfrm flipV="1">
            <a:off x="4067944" y="184069"/>
            <a:ext cx="576064" cy="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676006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2132857"/>
            <a:ext cx="8784976" cy="6347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36512" y="5735569"/>
            <a:ext cx="1197768" cy="1197768"/>
          </a:xfrm>
          <a:prstGeom prst="rect">
            <a:avLst/>
          </a:prstGeom>
          <a:noFill/>
        </p:spPr>
      </p:pic>
      <p:sp>
        <p:nvSpPr>
          <p:cNvPr id="13" name="Rectangle 12"/>
          <p:cNvSpPr/>
          <p:nvPr/>
        </p:nvSpPr>
        <p:spPr>
          <a:xfrm>
            <a:off x="179512" y="2132856"/>
            <a:ext cx="8784976" cy="63471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A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15" name="Rectangle 14">
            <a:hlinkClick r:id="rId4" action="ppaction://hlinksldjump"/>
          </p:cNvPr>
          <p:cNvSpPr/>
          <p:nvPr/>
        </p:nvSpPr>
        <p:spPr>
          <a:xfrm>
            <a:off x="2195736" y="35483"/>
            <a:ext cx="1872208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Basic Trigonometry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17" name="Rectangle 16">
            <a:hlinkClick r:id="rId5" action="ppaction://hlinksldjump"/>
          </p:cNvPr>
          <p:cNvSpPr/>
          <p:nvPr/>
        </p:nvSpPr>
        <p:spPr>
          <a:xfrm>
            <a:off x="4644008" y="35482"/>
            <a:ext cx="1944216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June 2011 4H Q11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cxnSp>
        <p:nvCxnSpPr>
          <p:cNvPr id="24" name="Straight Arrow Connector 23"/>
          <p:cNvCxnSpPr>
            <a:stCxn id="15" idx="3"/>
            <a:endCxn id="17" idx="1"/>
          </p:cNvCxnSpPr>
          <p:nvPr/>
        </p:nvCxnSpPr>
        <p:spPr>
          <a:xfrm flipV="1">
            <a:off x="4067944" y="184069"/>
            <a:ext cx="576064" cy="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044936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7504" y="5903486"/>
            <a:ext cx="1296144" cy="861935"/>
          </a:xfrm>
          <a:prstGeom prst="rect">
            <a:avLst/>
          </a:prstGeom>
          <a:noFill/>
        </p:spPr>
      </p:pic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5657" y="404664"/>
            <a:ext cx="6192688" cy="38995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8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5657" y="4293096"/>
            <a:ext cx="6192686" cy="13284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88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5655" y="5589240"/>
            <a:ext cx="6192690" cy="733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" name="Rectangle 19">
            <a:hlinkClick r:id="rId6" action="ppaction://hlinksldjump"/>
          </p:cNvPr>
          <p:cNvSpPr/>
          <p:nvPr/>
        </p:nvSpPr>
        <p:spPr>
          <a:xfrm>
            <a:off x="2195736" y="35483"/>
            <a:ext cx="1872208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Basic Trigonometry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22" name="Rectangle 21">
            <a:hlinkClick r:id="rId7" action="ppaction://hlinksldjump"/>
          </p:cNvPr>
          <p:cNvSpPr/>
          <p:nvPr/>
        </p:nvSpPr>
        <p:spPr>
          <a:xfrm>
            <a:off x="4644008" y="35482"/>
            <a:ext cx="1944216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June 2011 4H Q22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cxnSp>
        <p:nvCxnSpPr>
          <p:cNvPr id="23" name="Straight Arrow Connector 22"/>
          <p:cNvCxnSpPr>
            <a:stCxn id="20" idx="3"/>
            <a:endCxn id="22" idx="1"/>
          </p:cNvCxnSpPr>
          <p:nvPr/>
        </p:nvCxnSpPr>
        <p:spPr>
          <a:xfrm flipV="1">
            <a:off x="4067944" y="184069"/>
            <a:ext cx="576064" cy="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969628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2158" y="1772816"/>
            <a:ext cx="8439683" cy="9401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0" y="2750268"/>
            <a:ext cx="7820242" cy="6890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-36512" y="5735569"/>
            <a:ext cx="1197768" cy="1197768"/>
          </a:xfrm>
          <a:prstGeom prst="rect">
            <a:avLst/>
          </a:prstGeom>
          <a:noFill/>
        </p:spPr>
      </p:pic>
      <p:sp>
        <p:nvSpPr>
          <p:cNvPr id="13" name="Rectangle 12"/>
          <p:cNvSpPr/>
          <p:nvPr/>
        </p:nvSpPr>
        <p:spPr>
          <a:xfrm>
            <a:off x="352158" y="1772816"/>
            <a:ext cx="8439684" cy="76142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A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352158" y="2534244"/>
            <a:ext cx="8439683" cy="90510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B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17" name="Rectangle 16">
            <a:hlinkClick r:id="rId5" action="ppaction://hlinksldjump"/>
          </p:cNvPr>
          <p:cNvSpPr/>
          <p:nvPr/>
        </p:nvSpPr>
        <p:spPr>
          <a:xfrm>
            <a:off x="2195736" y="35483"/>
            <a:ext cx="1872208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Basic Trigonometry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23" name="Rectangle 22">
            <a:hlinkClick r:id="rId6" action="ppaction://hlinksldjump"/>
          </p:cNvPr>
          <p:cNvSpPr/>
          <p:nvPr/>
        </p:nvSpPr>
        <p:spPr>
          <a:xfrm>
            <a:off x="4644008" y="35482"/>
            <a:ext cx="1944216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June 2011 4H Q22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cxnSp>
        <p:nvCxnSpPr>
          <p:cNvPr id="24" name="Straight Arrow Connector 23"/>
          <p:cNvCxnSpPr>
            <a:stCxn id="17" idx="3"/>
            <a:endCxn id="23" idx="1"/>
          </p:cNvCxnSpPr>
          <p:nvPr/>
        </p:nvCxnSpPr>
        <p:spPr>
          <a:xfrm flipV="1">
            <a:off x="4067944" y="184069"/>
            <a:ext cx="576064" cy="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865337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  <p:bldLst>
      <p:bldP spid="13" grpId="0" animBg="1"/>
      <p:bldP spid="15" grpId="0" animBg="1"/>
    </p:bld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87625" y="5445224"/>
            <a:ext cx="6768750" cy="134834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87624" y="3140968"/>
            <a:ext cx="6768752" cy="289831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87624" y="332656"/>
            <a:ext cx="6768752" cy="3168548"/>
          </a:xfrm>
          <a:prstGeom prst="rect">
            <a:avLst/>
          </a:prstGeom>
        </p:spPr>
      </p:pic>
      <p:pic>
        <p:nvPicPr>
          <p:cNvPr id="16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07504" y="5903486"/>
            <a:ext cx="1296144" cy="861935"/>
          </a:xfrm>
          <a:prstGeom prst="rect">
            <a:avLst/>
          </a:prstGeom>
          <a:noFill/>
        </p:spPr>
      </p:pic>
      <p:sp>
        <p:nvSpPr>
          <p:cNvPr id="20" name="Rectangle 19">
            <a:hlinkClick r:id="rId6" action="ppaction://hlinksldjump"/>
          </p:cNvPr>
          <p:cNvSpPr/>
          <p:nvPr/>
        </p:nvSpPr>
        <p:spPr>
          <a:xfrm>
            <a:off x="2195736" y="35483"/>
            <a:ext cx="1872208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Basic Trigonometry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22" name="Rectangle 21">
            <a:hlinkClick r:id="rId7" action="ppaction://hlinksldjump"/>
          </p:cNvPr>
          <p:cNvSpPr/>
          <p:nvPr/>
        </p:nvSpPr>
        <p:spPr>
          <a:xfrm>
            <a:off x="4644008" y="35482"/>
            <a:ext cx="1944216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Jan 2012 </a:t>
            </a:r>
            <a:r>
              <a:rPr lang="en-GB" sz="1400" b="1" dirty="0">
                <a:latin typeface="Comic Sans MS" panose="030F0702030302020204" pitchFamily="66" charset="0"/>
              </a:rPr>
              <a:t>3</a:t>
            </a:r>
            <a:r>
              <a:rPr lang="en-GB" sz="1400" b="1" dirty="0" smtClean="0">
                <a:latin typeface="Comic Sans MS" panose="030F0702030302020204" pitchFamily="66" charset="0"/>
              </a:rPr>
              <a:t>H Q9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cxnSp>
        <p:nvCxnSpPr>
          <p:cNvPr id="23" name="Straight Arrow Connector 22"/>
          <p:cNvCxnSpPr>
            <a:stCxn id="20" idx="3"/>
            <a:endCxn id="22" idx="1"/>
          </p:cNvCxnSpPr>
          <p:nvPr/>
        </p:nvCxnSpPr>
        <p:spPr>
          <a:xfrm flipV="1">
            <a:off x="4067944" y="184069"/>
            <a:ext cx="576064" cy="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240752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9513" y="2276872"/>
            <a:ext cx="8784974" cy="1115362"/>
          </a:xfrm>
          <a:prstGeom prst="rect">
            <a:avLst/>
          </a:prstGeom>
        </p:spPr>
      </p:pic>
      <p:pic>
        <p:nvPicPr>
          <p:cNvPr id="12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36512" y="5735569"/>
            <a:ext cx="1197768" cy="1197768"/>
          </a:xfrm>
          <a:prstGeom prst="rect">
            <a:avLst/>
          </a:prstGeom>
          <a:noFill/>
        </p:spPr>
      </p:pic>
      <p:sp>
        <p:nvSpPr>
          <p:cNvPr id="13" name="Rectangle 12"/>
          <p:cNvSpPr/>
          <p:nvPr/>
        </p:nvSpPr>
        <p:spPr>
          <a:xfrm>
            <a:off x="179513" y="2276870"/>
            <a:ext cx="8784973" cy="65910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A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179513" y="3114878"/>
            <a:ext cx="8784973" cy="27735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B (ii)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18" name="Rectangle 17">
            <a:hlinkClick r:id="rId4" action="ppaction://hlinksldjump"/>
          </p:cNvPr>
          <p:cNvSpPr/>
          <p:nvPr/>
        </p:nvSpPr>
        <p:spPr>
          <a:xfrm>
            <a:off x="2195736" y="35483"/>
            <a:ext cx="1872208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Basic Trigonometry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20" name="Rectangle 19">
            <a:hlinkClick r:id="rId5" action="ppaction://hlinksldjump"/>
          </p:cNvPr>
          <p:cNvSpPr/>
          <p:nvPr/>
        </p:nvSpPr>
        <p:spPr>
          <a:xfrm>
            <a:off x="4644008" y="35482"/>
            <a:ext cx="1944216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Jan 2012 </a:t>
            </a:r>
            <a:r>
              <a:rPr lang="en-GB" sz="1400" b="1" dirty="0">
                <a:latin typeface="Comic Sans MS" panose="030F0702030302020204" pitchFamily="66" charset="0"/>
              </a:rPr>
              <a:t>3</a:t>
            </a:r>
            <a:r>
              <a:rPr lang="en-GB" sz="1400" b="1" dirty="0" smtClean="0">
                <a:latin typeface="Comic Sans MS" panose="030F0702030302020204" pitchFamily="66" charset="0"/>
              </a:rPr>
              <a:t>H Q9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cxnSp>
        <p:nvCxnSpPr>
          <p:cNvPr id="21" name="Straight Arrow Connector 20"/>
          <p:cNvCxnSpPr>
            <a:stCxn id="18" idx="3"/>
            <a:endCxn id="20" idx="1"/>
          </p:cNvCxnSpPr>
          <p:nvPr/>
        </p:nvCxnSpPr>
        <p:spPr>
          <a:xfrm flipV="1">
            <a:off x="4067944" y="184069"/>
            <a:ext cx="576064" cy="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Rectangle 24"/>
          <p:cNvSpPr/>
          <p:nvPr/>
        </p:nvSpPr>
        <p:spPr>
          <a:xfrm>
            <a:off x="179513" y="2935971"/>
            <a:ext cx="8784973" cy="17890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B (</a:t>
            </a:r>
            <a:r>
              <a:rPr lang="en-GB" sz="1400" b="1" dirty="0" err="1" smtClean="0">
                <a:latin typeface="Comic Sans MS" panose="030F0702030302020204" pitchFamily="66" charset="0"/>
              </a:rPr>
              <a:t>i</a:t>
            </a:r>
            <a:r>
              <a:rPr lang="en-GB" sz="1400" b="1" dirty="0" smtClean="0">
                <a:latin typeface="Comic Sans MS" panose="030F0702030302020204" pitchFamily="66" charset="0"/>
              </a:rPr>
              <a:t>)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265678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</p:childTnLst>
        </p:cTn>
      </p:par>
    </p:tnLst>
    <p:bldLst>
      <p:bldP spid="13" grpId="0" animBg="1"/>
      <p:bldP spid="15" grpId="0" animBg="1"/>
      <p:bldP spid="25" grpId="0" animBg="1"/>
    </p:bld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521" y="4076504"/>
            <a:ext cx="8640958" cy="2592856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1520" y="404664"/>
            <a:ext cx="8640960" cy="4834548"/>
          </a:xfrm>
          <a:prstGeom prst="rect">
            <a:avLst/>
          </a:prstGeom>
        </p:spPr>
      </p:pic>
      <p:pic>
        <p:nvPicPr>
          <p:cNvPr id="16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07504" y="5903486"/>
            <a:ext cx="1296144" cy="861935"/>
          </a:xfrm>
          <a:prstGeom prst="rect">
            <a:avLst/>
          </a:prstGeom>
          <a:noFill/>
        </p:spPr>
      </p:pic>
      <p:sp>
        <p:nvSpPr>
          <p:cNvPr id="20" name="Rectangle 19">
            <a:hlinkClick r:id="rId5" action="ppaction://hlinksldjump"/>
          </p:cNvPr>
          <p:cNvSpPr/>
          <p:nvPr/>
        </p:nvSpPr>
        <p:spPr>
          <a:xfrm>
            <a:off x="2195736" y="35483"/>
            <a:ext cx="1872208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Basic Trigonometry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22" name="Rectangle 21">
            <a:hlinkClick r:id="rId6" action="ppaction://hlinksldjump"/>
          </p:cNvPr>
          <p:cNvSpPr/>
          <p:nvPr/>
        </p:nvSpPr>
        <p:spPr>
          <a:xfrm>
            <a:off x="4644008" y="35482"/>
            <a:ext cx="1944216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May 2012 </a:t>
            </a:r>
            <a:r>
              <a:rPr lang="en-GB" sz="1400" b="1" dirty="0">
                <a:latin typeface="Comic Sans MS" panose="030F0702030302020204" pitchFamily="66" charset="0"/>
              </a:rPr>
              <a:t>3</a:t>
            </a:r>
            <a:r>
              <a:rPr lang="en-GB" sz="1400" b="1" dirty="0" smtClean="0">
                <a:latin typeface="Comic Sans MS" panose="030F0702030302020204" pitchFamily="66" charset="0"/>
              </a:rPr>
              <a:t>H Q15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cxnSp>
        <p:nvCxnSpPr>
          <p:cNvPr id="23" name="Straight Arrow Connector 22"/>
          <p:cNvCxnSpPr>
            <a:stCxn id="20" idx="3"/>
            <a:endCxn id="22" idx="1"/>
          </p:cNvCxnSpPr>
          <p:nvPr/>
        </p:nvCxnSpPr>
        <p:spPr>
          <a:xfrm flipV="1">
            <a:off x="4067944" y="184069"/>
            <a:ext cx="576064" cy="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688453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9514" y="1628800"/>
            <a:ext cx="8784972" cy="1150216"/>
          </a:xfrm>
          <a:prstGeom prst="rect">
            <a:avLst/>
          </a:prstGeom>
        </p:spPr>
      </p:pic>
      <p:pic>
        <p:nvPicPr>
          <p:cNvPr id="12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36512" y="5735569"/>
            <a:ext cx="1197768" cy="1197768"/>
          </a:xfrm>
          <a:prstGeom prst="rect">
            <a:avLst/>
          </a:prstGeom>
          <a:noFill/>
        </p:spPr>
      </p:pic>
      <p:sp>
        <p:nvSpPr>
          <p:cNvPr id="13" name="Rectangle 12"/>
          <p:cNvSpPr/>
          <p:nvPr/>
        </p:nvSpPr>
        <p:spPr>
          <a:xfrm>
            <a:off x="179513" y="1628800"/>
            <a:ext cx="8784973" cy="115021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A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17" name="Rectangle 16">
            <a:hlinkClick r:id="rId4" action="ppaction://hlinksldjump"/>
          </p:cNvPr>
          <p:cNvSpPr/>
          <p:nvPr/>
        </p:nvSpPr>
        <p:spPr>
          <a:xfrm>
            <a:off x="2195736" y="35483"/>
            <a:ext cx="1872208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Basic Trigonometry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23" name="Rectangle 22">
            <a:hlinkClick r:id="rId5" action="ppaction://hlinksldjump"/>
          </p:cNvPr>
          <p:cNvSpPr/>
          <p:nvPr/>
        </p:nvSpPr>
        <p:spPr>
          <a:xfrm>
            <a:off x="4644008" y="35482"/>
            <a:ext cx="1944216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May 2012 </a:t>
            </a:r>
            <a:r>
              <a:rPr lang="en-GB" sz="1400" b="1" dirty="0">
                <a:latin typeface="Comic Sans MS" panose="030F0702030302020204" pitchFamily="66" charset="0"/>
              </a:rPr>
              <a:t>3</a:t>
            </a:r>
            <a:r>
              <a:rPr lang="en-GB" sz="1400" b="1" dirty="0" smtClean="0">
                <a:latin typeface="Comic Sans MS" panose="030F0702030302020204" pitchFamily="66" charset="0"/>
              </a:rPr>
              <a:t>H Q15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cxnSp>
        <p:nvCxnSpPr>
          <p:cNvPr id="24" name="Straight Arrow Connector 23"/>
          <p:cNvCxnSpPr>
            <a:stCxn id="17" idx="3"/>
            <a:endCxn id="23" idx="1"/>
          </p:cNvCxnSpPr>
          <p:nvPr/>
        </p:nvCxnSpPr>
        <p:spPr>
          <a:xfrm flipV="1">
            <a:off x="4067944" y="184069"/>
            <a:ext cx="576064" cy="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179404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3530" y="3356992"/>
            <a:ext cx="8496940" cy="2570028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3529" y="560350"/>
            <a:ext cx="8496942" cy="2868650"/>
          </a:xfrm>
          <a:prstGeom prst="rect">
            <a:avLst/>
          </a:prstGeom>
        </p:spPr>
      </p:pic>
      <p:pic>
        <p:nvPicPr>
          <p:cNvPr id="16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07504" y="5903486"/>
            <a:ext cx="1296144" cy="861935"/>
          </a:xfrm>
          <a:prstGeom prst="rect">
            <a:avLst/>
          </a:prstGeom>
          <a:noFill/>
        </p:spPr>
      </p:pic>
      <p:sp>
        <p:nvSpPr>
          <p:cNvPr id="20" name="Rectangle 19">
            <a:hlinkClick r:id="rId5" action="ppaction://hlinksldjump"/>
          </p:cNvPr>
          <p:cNvSpPr/>
          <p:nvPr/>
        </p:nvSpPr>
        <p:spPr>
          <a:xfrm>
            <a:off x="2195736" y="35483"/>
            <a:ext cx="1872208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Basic Trigonometry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22" name="Rectangle 21">
            <a:hlinkClick r:id="rId6" action="ppaction://hlinksldjump"/>
          </p:cNvPr>
          <p:cNvSpPr/>
          <p:nvPr/>
        </p:nvSpPr>
        <p:spPr>
          <a:xfrm>
            <a:off x="4644008" y="35482"/>
            <a:ext cx="1944216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May 2012 4H Q6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cxnSp>
        <p:nvCxnSpPr>
          <p:cNvPr id="23" name="Straight Arrow Connector 22"/>
          <p:cNvCxnSpPr>
            <a:stCxn id="20" idx="3"/>
            <a:endCxn id="22" idx="1"/>
          </p:cNvCxnSpPr>
          <p:nvPr/>
        </p:nvCxnSpPr>
        <p:spPr>
          <a:xfrm flipV="1">
            <a:off x="4067944" y="184069"/>
            <a:ext cx="576064" cy="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960069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3528" y="1556792"/>
            <a:ext cx="8496944" cy="2861438"/>
          </a:xfrm>
          <a:prstGeom prst="rect">
            <a:avLst/>
          </a:prstGeom>
        </p:spPr>
      </p:pic>
      <p:pic>
        <p:nvPicPr>
          <p:cNvPr id="12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36512" y="5735569"/>
            <a:ext cx="1197768" cy="1197768"/>
          </a:xfrm>
          <a:prstGeom prst="rect">
            <a:avLst/>
          </a:prstGeom>
          <a:noFill/>
        </p:spPr>
      </p:pic>
      <p:sp>
        <p:nvSpPr>
          <p:cNvPr id="13" name="Rectangle 12"/>
          <p:cNvSpPr/>
          <p:nvPr/>
        </p:nvSpPr>
        <p:spPr>
          <a:xfrm>
            <a:off x="323528" y="1556790"/>
            <a:ext cx="8496944" cy="286144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A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18" name="Rectangle 17">
            <a:hlinkClick r:id="rId4" action="ppaction://hlinksldjump"/>
          </p:cNvPr>
          <p:cNvSpPr/>
          <p:nvPr/>
        </p:nvSpPr>
        <p:spPr>
          <a:xfrm>
            <a:off x="2195736" y="35483"/>
            <a:ext cx="1872208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Basic Trigonometry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20" name="Rectangle 19">
            <a:hlinkClick r:id="rId5" action="ppaction://hlinksldjump"/>
          </p:cNvPr>
          <p:cNvSpPr/>
          <p:nvPr/>
        </p:nvSpPr>
        <p:spPr>
          <a:xfrm>
            <a:off x="4644008" y="35482"/>
            <a:ext cx="1944216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June 2018 2H Q8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cxnSp>
        <p:nvCxnSpPr>
          <p:cNvPr id="21" name="Straight Arrow Connector 20"/>
          <p:cNvCxnSpPr>
            <a:stCxn id="18" idx="3"/>
            <a:endCxn id="20" idx="1"/>
          </p:cNvCxnSpPr>
          <p:nvPr/>
        </p:nvCxnSpPr>
        <p:spPr>
          <a:xfrm flipV="1">
            <a:off x="4067944" y="184069"/>
            <a:ext cx="576064" cy="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411358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9513" y="1988840"/>
            <a:ext cx="8784974" cy="1243052"/>
          </a:xfrm>
          <a:prstGeom prst="rect">
            <a:avLst/>
          </a:prstGeom>
        </p:spPr>
      </p:pic>
      <p:pic>
        <p:nvPicPr>
          <p:cNvPr id="12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36512" y="5735569"/>
            <a:ext cx="1197768" cy="1197768"/>
          </a:xfrm>
          <a:prstGeom prst="rect">
            <a:avLst/>
          </a:prstGeom>
          <a:noFill/>
        </p:spPr>
      </p:pic>
      <p:sp>
        <p:nvSpPr>
          <p:cNvPr id="13" name="Rectangle 12"/>
          <p:cNvSpPr/>
          <p:nvPr/>
        </p:nvSpPr>
        <p:spPr>
          <a:xfrm>
            <a:off x="179513" y="1988840"/>
            <a:ext cx="8784973" cy="124305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A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14" name="Rectangle 13">
            <a:hlinkClick r:id="rId4" action="ppaction://hlinksldjump"/>
          </p:cNvPr>
          <p:cNvSpPr/>
          <p:nvPr/>
        </p:nvSpPr>
        <p:spPr>
          <a:xfrm>
            <a:off x="2195736" y="35483"/>
            <a:ext cx="1872208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Basic Trigonometry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18" name="Rectangle 17">
            <a:hlinkClick r:id="rId5" action="ppaction://hlinksldjump"/>
          </p:cNvPr>
          <p:cNvSpPr/>
          <p:nvPr/>
        </p:nvSpPr>
        <p:spPr>
          <a:xfrm>
            <a:off x="4644008" y="35482"/>
            <a:ext cx="1944216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May 2012 4H Q6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cxnSp>
        <p:nvCxnSpPr>
          <p:cNvPr id="19" name="Straight Arrow Connector 18"/>
          <p:cNvCxnSpPr>
            <a:stCxn id="14" idx="3"/>
            <a:endCxn id="18" idx="1"/>
          </p:cNvCxnSpPr>
          <p:nvPr/>
        </p:nvCxnSpPr>
        <p:spPr>
          <a:xfrm flipV="1">
            <a:off x="4067944" y="184069"/>
            <a:ext cx="576064" cy="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201186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59632" y="5261394"/>
            <a:ext cx="6624736" cy="68788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59632" y="4149080"/>
            <a:ext cx="6624736" cy="110852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59632" y="331294"/>
            <a:ext cx="6624736" cy="3457746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59632" y="5920458"/>
            <a:ext cx="6624736" cy="883880"/>
          </a:xfrm>
          <a:prstGeom prst="rect">
            <a:avLst/>
          </a:prstGeom>
        </p:spPr>
      </p:pic>
      <p:pic>
        <p:nvPicPr>
          <p:cNvPr id="16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07504" y="5903486"/>
            <a:ext cx="1296144" cy="861935"/>
          </a:xfrm>
          <a:prstGeom prst="rect">
            <a:avLst/>
          </a:prstGeom>
          <a:noFill/>
        </p:spPr>
      </p:pic>
      <p:sp>
        <p:nvSpPr>
          <p:cNvPr id="20" name="Rectangle 19">
            <a:hlinkClick r:id="rId7" action="ppaction://hlinksldjump"/>
          </p:cNvPr>
          <p:cNvSpPr/>
          <p:nvPr/>
        </p:nvSpPr>
        <p:spPr>
          <a:xfrm>
            <a:off x="2195736" y="35483"/>
            <a:ext cx="1872208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Basic Trigonometry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22" name="Rectangle 21">
            <a:hlinkClick r:id="rId8" action="ppaction://hlinksldjump"/>
          </p:cNvPr>
          <p:cNvSpPr/>
          <p:nvPr/>
        </p:nvSpPr>
        <p:spPr>
          <a:xfrm>
            <a:off x="4644008" y="35482"/>
            <a:ext cx="1944216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Jan 2013 </a:t>
            </a:r>
            <a:r>
              <a:rPr lang="en-GB" sz="1400" b="1" dirty="0">
                <a:latin typeface="Comic Sans MS" panose="030F0702030302020204" pitchFamily="66" charset="0"/>
              </a:rPr>
              <a:t>3</a:t>
            </a:r>
            <a:r>
              <a:rPr lang="en-GB" sz="1400" b="1" dirty="0" smtClean="0">
                <a:latin typeface="Comic Sans MS" panose="030F0702030302020204" pitchFamily="66" charset="0"/>
              </a:rPr>
              <a:t>H Q8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cxnSp>
        <p:nvCxnSpPr>
          <p:cNvPr id="23" name="Straight Arrow Connector 22"/>
          <p:cNvCxnSpPr>
            <a:stCxn id="20" idx="3"/>
            <a:endCxn id="22" idx="1"/>
          </p:cNvCxnSpPr>
          <p:nvPr/>
        </p:nvCxnSpPr>
        <p:spPr>
          <a:xfrm flipV="1">
            <a:off x="4067944" y="184069"/>
            <a:ext cx="576064" cy="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Picture 5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259632" y="3789040"/>
            <a:ext cx="6624736" cy="4401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86345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9513" y="2068601"/>
            <a:ext cx="8784974" cy="1140410"/>
          </a:xfrm>
          <a:prstGeom prst="rect">
            <a:avLst/>
          </a:prstGeom>
        </p:spPr>
      </p:pic>
      <p:pic>
        <p:nvPicPr>
          <p:cNvPr id="12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36512" y="5735569"/>
            <a:ext cx="1197768" cy="1197768"/>
          </a:xfrm>
          <a:prstGeom prst="rect">
            <a:avLst/>
          </a:prstGeom>
          <a:noFill/>
        </p:spPr>
      </p:pic>
      <p:sp>
        <p:nvSpPr>
          <p:cNvPr id="13" name="Rectangle 12"/>
          <p:cNvSpPr/>
          <p:nvPr/>
        </p:nvSpPr>
        <p:spPr>
          <a:xfrm>
            <a:off x="179512" y="2068600"/>
            <a:ext cx="8784973" cy="32951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A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17" name="Rectangle 16">
            <a:hlinkClick r:id="rId4" action="ppaction://hlinksldjump"/>
          </p:cNvPr>
          <p:cNvSpPr/>
          <p:nvPr/>
        </p:nvSpPr>
        <p:spPr>
          <a:xfrm>
            <a:off x="2195736" y="35483"/>
            <a:ext cx="1872208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Basic Trigonometry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21" name="Rectangle 20">
            <a:hlinkClick r:id="rId5" action="ppaction://hlinksldjump"/>
          </p:cNvPr>
          <p:cNvSpPr/>
          <p:nvPr/>
        </p:nvSpPr>
        <p:spPr>
          <a:xfrm>
            <a:off x="4644008" y="35482"/>
            <a:ext cx="1944216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Jan 2013 </a:t>
            </a:r>
            <a:r>
              <a:rPr lang="en-GB" sz="1400" b="1" dirty="0">
                <a:latin typeface="Comic Sans MS" panose="030F0702030302020204" pitchFamily="66" charset="0"/>
              </a:rPr>
              <a:t>3</a:t>
            </a:r>
            <a:r>
              <a:rPr lang="en-GB" sz="1400" b="1" dirty="0" smtClean="0">
                <a:latin typeface="Comic Sans MS" panose="030F0702030302020204" pitchFamily="66" charset="0"/>
              </a:rPr>
              <a:t>H Q8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cxnSp>
        <p:nvCxnSpPr>
          <p:cNvPr id="22" name="Straight Arrow Connector 21"/>
          <p:cNvCxnSpPr>
            <a:stCxn id="17" idx="3"/>
            <a:endCxn id="21" idx="1"/>
          </p:cNvCxnSpPr>
          <p:nvPr/>
        </p:nvCxnSpPr>
        <p:spPr>
          <a:xfrm flipV="1">
            <a:off x="4067944" y="184069"/>
            <a:ext cx="576064" cy="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Rectangle 22"/>
          <p:cNvSpPr/>
          <p:nvPr/>
        </p:nvSpPr>
        <p:spPr>
          <a:xfrm>
            <a:off x="179512" y="2398118"/>
            <a:ext cx="8784973" cy="31251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B (</a:t>
            </a:r>
            <a:r>
              <a:rPr lang="en-GB" sz="1400" b="1" dirty="0" err="1" smtClean="0">
                <a:latin typeface="Comic Sans MS" panose="030F0702030302020204" pitchFamily="66" charset="0"/>
              </a:rPr>
              <a:t>i</a:t>
            </a:r>
            <a:r>
              <a:rPr lang="en-GB" sz="1400" b="1" dirty="0" smtClean="0">
                <a:latin typeface="Comic Sans MS" panose="030F0702030302020204" pitchFamily="66" charset="0"/>
              </a:rPr>
              <a:t>)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24" name="Rectangle 23"/>
          <p:cNvSpPr/>
          <p:nvPr/>
        </p:nvSpPr>
        <p:spPr>
          <a:xfrm>
            <a:off x="179512" y="2710629"/>
            <a:ext cx="8784973" cy="49838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B (ii)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997371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</p:childTnLst>
        </p:cTn>
      </p:par>
    </p:tnLst>
    <p:bldLst>
      <p:bldP spid="13" grpId="0" animBg="1"/>
      <p:bldP spid="23" grpId="0" animBg="1"/>
      <p:bldP spid="24" grpId="0" animBg="1"/>
    </p:bld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5537" y="4581128"/>
            <a:ext cx="8352926" cy="206068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5537" y="364144"/>
            <a:ext cx="8352926" cy="4577024"/>
          </a:xfrm>
          <a:prstGeom prst="rect">
            <a:avLst/>
          </a:prstGeom>
        </p:spPr>
      </p:pic>
      <p:pic>
        <p:nvPicPr>
          <p:cNvPr id="7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07504" y="5903486"/>
            <a:ext cx="1296144" cy="861935"/>
          </a:xfrm>
          <a:prstGeom prst="rect">
            <a:avLst/>
          </a:prstGeom>
          <a:noFill/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95538" y="4941168"/>
            <a:ext cx="8352924" cy="561398"/>
          </a:xfrm>
          <a:prstGeom prst="rect">
            <a:avLst/>
          </a:prstGeom>
        </p:spPr>
      </p:pic>
      <p:sp>
        <p:nvSpPr>
          <p:cNvPr id="17" name="Rectangle 16">
            <a:hlinkClick r:id="rId6" action="ppaction://hlinksldjump"/>
          </p:cNvPr>
          <p:cNvSpPr/>
          <p:nvPr/>
        </p:nvSpPr>
        <p:spPr>
          <a:xfrm>
            <a:off x="2195736" y="35483"/>
            <a:ext cx="1872208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Basic Trigonometry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19" name="Rectangle 18">
            <a:hlinkClick r:id="rId7" action="ppaction://hlinksldjump"/>
          </p:cNvPr>
          <p:cNvSpPr/>
          <p:nvPr/>
        </p:nvSpPr>
        <p:spPr>
          <a:xfrm>
            <a:off x="4644008" y="35482"/>
            <a:ext cx="1944216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Jan 2013 </a:t>
            </a:r>
            <a:r>
              <a:rPr lang="en-GB" sz="1400" b="1" dirty="0">
                <a:latin typeface="Comic Sans MS" panose="030F0702030302020204" pitchFamily="66" charset="0"/>
              </a:rPr>
              <a:t>3</a:t>
            </a:r>
            <a:r>
              <a:rPr lang="en-GB" sz="1400" b="1" dirty="0" smtClean="0">
                <a:latin typeface="Comic Sans MS" panose="030F0702030302020204" pitchFamily="66" charset="0"/>
              </a:rPr>
              <a:t>H Q21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cxnSp>
        <p:nvCxnSpPr>
          <p:cNvPr id="23" name="Straight Arrow Connector 22"/>
          <p:cNvCxnSpPr>
            <a:stCxn id="17" idx="3"/>
            <a:endCxn id="19" idx="1"/>
          </p:cNvCxnSpPr>
          <p:nvPr/>
        </p:nvCxnSpPr>
        <p:spPr>
          <a:xfrm flipV="1">
            <a:off x="4067944" y="184069"/>
            <a:ext cx="576064" cy="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523955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521" y="2276872"/>
            <a:ext cx="8640958" cy="797296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251521" y="2276873"/>
            <a:ext cx="8640958" cy="79729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A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pic>
        <p:nvPicPr>
          <p:cNvPr id="7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36512" y="5735569"/>
            <a:ext cx="1197768" cy="1197768"/>
          </a:xfrm>
          <a:prstGeom prst="rect">
            <a:avLst/>
          </a:prstGeom>
          <a:noFill/>
        </p:spPr>
      </p:pic>
      <p:sp>
        <p:nvSpPr>
          <p:cNvPr id="16" name="Rectangle 15">
            <a:hlinkClick r:id="rId4" action="ppaction://hlinksldjump"/>
          </p:cNvPr>
          <p:cNvSpPr/>
          <p:nvPr/>
        </p:nvSpPr>
        <p:spPr>
          <a:xfrm>
            <a:off x="2195736" y="35483"/>
            <a:ext cx="1872208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Basic Trigonometry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18" name="Rectangle 17">
            <a:hlinkClick r:id="rId5" action="ppaction://hlinksldjump"/>
          </p:cNvPr>
          <p:cNvSpPr/>
          <p:nvPr/>
        </p:nvSpPr>
        <p:spPr>
          <a:xfrm>
            <a:off x="4644008" y="35482"/>
            <a:ext cx="1944216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Jan 2013 </a:t>
            </a:r>
            <a:r>
              <a:rPr lang="en-GB" sz="1400" b="1" dirty="0">
                <a:latin typeface="Comic Sans MS" panose="030F0702030302020204" pitchFamily="66" charset="0"/>
              </a:rPr>
              <a:t>3</a:t>
            </a:r>
            <a:r>
              <a:rPr lang="en-GB" sz="1400" b="1" dirty="0" smtClean="0">
                <a:latin typeface="Comic Sans MS" panose="030F0702030302020204" pitchFamily="66" charset="0"/>
              </a:rPr>
              <a:t>H Q21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cxnSp>
        <p:nvCxnSpPr>
          <p:cNvPr id="19" name="Straight Arrow Connector 18"/>
          <p:cNvCxnSpPr>
            <a:stCxn id="16" idx="3"/>
            <a:endCxn id="18" idx="1"/>
          </p:cNvCxnSpPr>
          <p:nvPr/>
        </p:nvCxnSpPr>
        <p:spPr>
          <a:xfrm flipV="1">
            <a:off x="4067944" y="184069"/>
            <a:ext cx="576064" cy="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015934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521" y="3747102"/>
            <a:ext cx="8640958" cy="2922258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1520" y="404664"/>
            <a:ext cx="8640960" cy="3958494"/>
          </a:xfrm>
          <a:prstGeom prst="rect">
            <a:avLst/>
          </a:prstGeom>
        </p:spPr>
      </p:pic>
      <p:pic>
        <p:nvPicPr>
          <p:cNvPr id="7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07504" y="5903486"/>
            <a:ext cx="1296144" cy="861935"/>
          </a:xfrm>
          <a:prstGeom prst="rect">
            <a:avLst/>
          </a:prstGeom>
          <a:noFill/>
        </p:spPr>
      </p:pic>
      <p:sp>
        <p:nvSpPr>
          <p:cNvPr id="17" name="Rectangle 16">
            <a:hlinkClick r:id="rId5" action="ppaction://hlinksldjump"/>
          </p:cNvPr>
          <p:cNvSpPr/>
          <p:nvPr/>
        </p:nvSpPr>
        <p:spPr>
          <a:xfrm>
            <a:off x="2195736" y="35483"/>
            <a:ext cx="1872208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Basic Trigonometry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19" name="Rectangle 18">
            <a:hlinkClick r:id="rId6" action="ppaction://hlinksldjump"/>
          </p:cNvPr>
          <p:cNvSpPr/>
          <p:nvPr/>
        </p:nvSpPr>
        <p:spPr>
          <a:xfrm>
            <a:off x="4644008" y="35482"/>
            <a:ext cx="1944216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May 2013 </a:t>
            </a:r>
            <a:r>
              <a:rPr lang="en-GB" sz="1400" b="1" dirty="0">
                <a:latin typeface="Comic Sans MS" panose="030F0702030302020204" pitchFamily="66" charset="0"/>
              </a:rPr>
              <a:t>3</a:t>
            </a:r>
            <a:r>
              <a:rPr lang="en-GB" sz="1400" b="1" dirty="0" smtClean="0">
                <a:latin typeface="Comic Sans MS" panose="030F0702030302020204" pitchFamily="66" charset="0"/>
              </a:rPr>
              <a:t>H Q10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cxnSp>
        <p:nvCxnSpPr>
          <p:cNvPr id="23" name="Straight Arrow Connector 22"/>
          <p:cNvCxnSpPr>
            <a:stCxn id="17" idx="3"/>
            <a:endCxn id="19" idx="1"/>
          </p:cNvCxnSpPr>
          <p:nvPr/>
        </p:nvCxnSpPr>
        <p:spPr>
          <a:xfrm flipV="1">
            <a:off x="4067944" y="184069"/>
            <a:ext cx="576064" cy="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565114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522" y="1340768"/>
            <a:ext cx="8640956" cy="2796148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251521" y="1340767"/>
            <a:ext cx="8640958" cy="279614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A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pic>
        <p:nvPicPr>
          <p:cNvPr id="7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36512" y="5735569"/>
            <a:ext cx="1197768" cy="1197768"/>
          </a:xfrm>
          <a:prstGeom prst="rect">
            <a:avLst/>
          </a:prstGeom>
          <a:noFill/>
        </p:spPr>
      </p:pic>
      <p:sp>
        <p:nvSpPr>
          <p:cNvPr id="13" name="Rectangle 12">
            <a:hlinkClick r:id="rId4" action="ppaction://hlinksldjump"/>
          </p:cNvPr>
          <p:cNvSpPr/>
          <p:nvPr/>
        </p:nvSpPr>
        <p:spPr>
          <a:xfrm>
            <a:off x="2195736" y="35483"/>
            <a:ext cx="1872208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Basic Trigonometry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15" name="Rectangle 14">
            <a:hlinkClick r:id="rId5" action="ppaction://hlinksldjump"/>
          </p:cNvPr>
          <p:cNvSpPr/>
          <p:nvPr/>
        </p:nvSpPr>
        <p:spPr>
          <a:xfrm>
            <a:off x="4644008" y="35482"/>
            <a:ext cx="1944216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May 2013 </a:t>
            </a:r>
            <a:r>
              <a:rPr lang="en-GB" sz="1400" b="1" dirty="0">
                <a:latin typeface="Comic Sans MS" panose="030F0702030302020204" pitchFamily="66" charset="0"/>
              </a:rPr>
              <a:t>3</a:t>
            </a:r>
            <a:r>
              <a:rPr lang="en-GB" sz="1400" b="1" dirty="0" smtClean="0">
                <a:latin typeface="Comic Sans MS" panose="030F0702030302020204" pitchFamily="66" charset="0"/>
              </a:rPr>
              <a:t>H Q10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cxnSp>
        <p:nvCxnSpPr>
          <p:cNvPr id="20" name="Straight Arrow Connector 19"/>
          <p:cNvCxnSpPr>
            <a:stCxn id="13" idx="3"/>
            <a:endCxn id="15" idx="1"/>
          </p:cNvCxnSpPr>
          <p:nvPr/>
        </p:nvCxnSpPr>
        <p:spPr>
          <a:xfrm flipV="1">
            <a:off x="4067944" y="184069"/>
            <a:ext cx="576064" cy="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870991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521" y="4653136"/>
            <a:ext cx="8640958" cy="202914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1521" y="404664"/>
            <a:ext cx="8640958" cy="1225424"/>
          </a:xfrm>
          <a:prstGeom prst="rect">
            <a:avLst/>
          </a:prstGeom>
        </p:spPr>
      </p:pic>
      <p:pic>
        <p:nvPicPr>
          <p:cNvPr id="7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07504" y="5903486"/>
            <a:ext cx="1296144" cy="861935"/>
          </a:xfrm>
          <a:prstGeom prst="rect">
            <a:avLst/>
          </a:prstGeom>
          <a:noFill/>
        </p:spPr>
      </p:pic>
      <p:sp>
        <p:nvSpPr>
          <p:cNvPr id="17" name="Rectangle 16">
            <a:hlinkClick r:id="rId5" action="ppaction://hlinksldjump"/>
          </p:cNvPr>
          <p:cNvSpPr/>
          <p:nvPr/>
        </p:nvSpPr>
        <p:spPr>
          <a:xfrm>
            <a:off x="2195736" y="35483"/>
            <a:ext cx="1872208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Basic Trigonometry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19" name="Rectangle 18">
            <a:hlinkClick r:id="rId6" action="ppaction://hlinksldjump"/>
          </p:cNvPr>
          <p:cNvSpPr/>
          <p:nvPr/>
        </p:nvSpPr>
        <p:spPr>
          <a:xfrm>
            <a:off x="4644008" y="35482"/>
            <a:ext cx="1944216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May 2013 </a:t>
            </a:r>
            <a:r>
              <a:rPr lang="en-GB" sz="1400" b="1" dirty="0">
                <a:latin typeface="Comic Sans MS" panose="030F0702030302020204" pitchFamily="66" charset="0"/>
              </a:rPr>
              <a:t>4</a:t>
            </a:r>
            <a:r>
              <a:rPr lang="en-GB" sz="1400" b="1" dirty="0" smtClean="0">
                <a:latin typeface="Comic Sans MS" panose="030F0702030302020204" pitchFamily="66" charset="0"/>
              </a:rPr>
              <a:t>H Q22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cxnSp>
        <p:nvCxnSpPr>
          <p:cNvPr id="23" name="Straight Arrow Connector 22"/>
          <p:cNvCxnSpPr>
            <a:stCxn id="17" idx="3"/>
            <a:endCxn id="19" idx="1"/>
          </p:cNvCxnSpPr>
          <p:nvPr/>
        </p:nvCxnSpPr>
        <p:spPr>
          <a:xfrm flipV="1">
            <a:off x="4067944" y="184069"/>
            <a:ext cx="576064" cy="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Picture 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51522" y="1628800"/>
            <a:ext cx="8640956" cy="41120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20591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522" y="1916832"/>
            <a:ext cx="8640956" cy="1562792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251521" y="1916832"/>
            <a:ext cx="8640958" cy="15627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A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pic>
        <p:nvPicPr>
          <p:cNvPr id="7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36512" y="5735569"/>
            <a:ext cx="1197768" cy="1197768"/>
          </a:xfrm>
          <a:prstGeom prst="rect">
            <a:avLst/>
          </a:prstGeom>
          <a:noFill/>
        </p:spPr>
      </p:pic>
      <p:sp>
        <p:nvSpPr>
          <p:cNvPr id="16" name="Rectangle 15">
            <a:hlinkClick r:id="rId4" action="ppaction://hlinksldjump"/>
          </p:cNvPr>
          <p:cNvSpPr/>
          <p:nvPr/>
        </p:nvSpPr>
        <p:spPr>
          <a:xfrm>
            <a:off x="2195736" y="35483"/>
            <a:ext cx="1872208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Basic Trigonometry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18" name="Rectangle 17">
            <a:hlinkClick r:id="rId5" action="ppaction://hlinksldjump"/>
          </p:cNvPr>
          <p:cNvSpPr/>
          <p:nvPr/>
        </p:nvSpPr>
        <p:spPr>
          <a:xfrm>
            <a:off x="4644008" y="35482"/>
            <a:ext cx="1944216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May 2013 </a:t>
            </a:r>
            <a:r>
              <a:rPr lang="en-GB" sz="1400" b="1" dirty="0">
                <a:latin typeface="Comic Sans MS" panose="030F0702030302020204" pitchFamily="66" charset="0"/>
              </a:rPr>
              <a:t>4</a:t>
            </a:r>
            <a:r>
              <a:rPr lang="en-GB" sz="1400" b="1" dirty="0" smtClean="0">
                <a:latin typeface="Comic Sans MS" panose="030F0702030302020204" pitchFamily="66" charset="0"/>
              </a:rPr>
              <a:t>H Q22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cxnSp>
        <p:nvCxnSpPr>
          <p:cNvPr id="19" name="Straight Arrow Connector 18"/>
          <p:cNvCxnSpPr>
            <a:stCxn id="16" idx="3"/>
            <a:endCxn id="18" idx="1"/>
          </p:cNvCxnSpPr>
          <p:nvPr/>
        </p:nvCxnSpPr>
        <p:spPr>
          <a:xfrm flipV="1">
            <a:off x="4067944" y="184069"/>
            <a:ext cx="576064" cy="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224323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3529" y="3393218"/>
            <a:ext cx="8496942" cy="3276142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3528" y="404664"/>
            <a:ext cx="8496944" cy="3548240"/>
          </a:xfrm>
          <a:prstGeom prst="rect">
            <a:avLst/>
          </a:prstGeom>
        </p:spPr>
      </p:pic>
      <p:pic>
        <p:nvPicPr>
          <p:cNvPr id="7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07504" y="5903486"/>
            <a:ext cx="1296144" cy="861935"/>
          </a:xfrm>
          <a:prstGeom prst="rect">
            <a:avLst/>
          </a:prstGeom>
          <a:noFill/>
        </p:spPr>
      </p:pic>
      <p:sp>
        <p:nvSpPr>
          <p:cNvPr id="17" name="Rectangle 16">
            <a:hlinkClick r:id="rId5" action="ppaction://hlinksldjump"/>
          </p:cNvPr>
          <p:cNvSpPr/>
          <p:nvPr/>
        </p:nvSpPr>
        <p:spPr>
          <a:xfrm>
            <a:off x="2195736" y="35483"/>
            <a:ext cx="1872208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Basic Trigonometry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19" name="Rectangle 18">
            <a:hlinkClick r:id="rId6" action="ppaction://hlinksldjump"/>
          </p:cNvPr>
          <p:cNvSpPr/>
          <p:nvPr/>
        </p:nvSpPr>
        <p:spPr>
          <a:xfrm>
            <a:off x="4644008" y="35482"/>
            <a:ext cx="2160240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May 2013 3HR Q11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cxnSp>
        <p:nvCxnSpPr>
          <p:cNvPr id="23" name="Straight Arrow Connector 22"/>
          <p:cNvCxnSpPr>
            <a:stCxn id="17" idx="3"/>
            <a:endCxn id="19" idx="1"/>
          </p:cNvCxnSpPr>
          <p:nvPr/>
        </p:nvCxnSpPr>
        <p:spPr>
          <a:xfrm flipV="1">
            <a:off x="4067944" y="184069"/>
            <a:ext cx="576064" cy="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912027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heme1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Theme1" id="{48250D90-56C0-4142-BB69-D3F479A8CD84}" vid="{030C5516-7F21-4E6F-9A93-0A2DFC4F3950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Theme1</Template>
  <TotalTime>1077</TotalTime>
  <Words>1549</Words>
  <Application>Microsoft Office PowerPoint</Application>
  <PresentationFormat>On-screen Show (4:3)</PresentationFormat>
  <Paragraphs>593</Paragraphs>
  <Slides>170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170</vt:i4>
      </vt:variant>
    </vt:vector>
  </HeadingPairs>
  <TitlesOfParts>
    <vt:vector size="175" baseType="lpstr">
      <vt:lpstr>Arial</vt:lpstr>
      <vt:lpstr>Calibri</vt:lpstr>
      <vt:lpstr>Calibri Light</vt:lpstr>
      <vt:lpstr>Comic Sans MS</vt:lpstr>
      <vt:lpstr>Theme1</vt:lpstr>
      <vt:lpstr>Basic Trigonometry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Basic Trigonometry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Hewlett-Packard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C4</dc:title>
  <dc:creator>Gareth</dc:creator>
  <cp:lastModifiedBy>gareth westwater</cp:lastModifiedBy>
  <cp:revision>711</cp:revision>
  <dcterms:created xsi:type="dcterms:W3CDTF">2014-02-21T20:01:10Z</dcterms:created>
  <dcterms:modified xsi:type="dcterms:W3CDTF">2020-11-07T22:16:46Z</dcterms:modified>
</cp:coreProperties>
</file>