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8.png"/><Relationship Id="rId7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1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slide" Target="slide1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slide" Target="slide2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40.png"/><Relationship Id="rId7" Type="http://schemas.openxmlformats.org/officeDocument/2006/relationships/slide" Target="slide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slide" Target="slide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150" y="6525344"/>
            <a:ext cx="605500" cy="2880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3D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5576" y="6525344"/>
            <a:ext cx="2736304" cy="2880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*May use Pythagoras instead</a:t>
            </a:r>
          </a:p>
        </p:txBody>
      </p:sp>
      <p:sp>
        <p:nvSpPr>
          <p:cNvPr id="73" name="Rectangle 72">
            <a:hlinkClick r:id="rId3" action="ppaction://hlinksldjump"/>
          </p:cNvPr>
          <p:cNvSpPr/>
          <p:nvPr/>
        </p:nvSpPr>
        <p:spPr>
          <a:xfrm>
            <a:off x="2915816" y="281698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915816" y="335699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915816" y="389710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 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Q2*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5364304" y="227687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5364304" y="281688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5364304" y="335699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5364304" y="389700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5364304" y="443711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 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1" action="ppaction://hlinksldjump"/>
          </p:cNvPr>
          <p:cNvSpPr/>
          <p:nvPr/>
        </p:nvSpPr>
        <p:spPr>
          <a:xfrm>
            <a:off x="6408312" y="256490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2" action="ppaction://hlinksldjump"/>
          </p:cNvPr>
          <p:cNvSpPr/>
          <p:nvPr/>
        </p:nvSpPr>
        <p:spPr>
          <a:xfrm>
            <a:off x="6408312" y="310501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3" action="ppaction://hlinksldjump"/>
          </p:cNvPr>
          <p:cNvSpPr/>
          <p:nvPr/>
        </p:nvSpPr>
        <p:spPr>
          <a:xfrm>
            <a:off x="6408312" y="364502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4" action="ppaction://hlinksldjump"/>
          </p:cNvPr>
          <p:cNvSpPr/>
          <p:nvPr/>
        </p:nvSpPr>
        <p:spPr>
          <a:xfrm>
            <a:off x="6408312" y="418513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7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419608"/>
            <a:ext cx="8640958" cy="2817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191360"/>
            <a:ext cx="8640958" cy="2757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412889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620688"/>
            <a:ext cx="8601076" cy="50340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620687"/>
            <a:ext cx="8601076" cy="3168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1462" y="3789040"/>
            <a:ext cx="8601076" cy="1865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19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96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365104"/>
            <a:ext cx="8496942" cy="16717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052736"/>
            <a:ext cx="8496944" cy="3373318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28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2060848"/>
            <a:ext cx="8601074" cy="10923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2060848"/>
            <a:ext cx="8601076" cy="1092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6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52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688652"/>
            <a:ext cx="8496942" cy="24766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8496944" cy="39554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8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44824"/>
            <a:ext cx="8496942" cy="9996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844824"/>
            <a:ext cx="849694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529" y="2276872"/>
            <a:ext cx="8496942" cy="567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0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239124"/>
            <a:ext cx="7632846" cy="3502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76672"/>
            <a:ext cx="7632848" cy="45190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1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700808"/>
            <a:ext cx="8562976" cy="18319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700808"/>
            <a:ext cx="8562975" cy="1831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7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36812"/>
            <a:ext cx="8640958" cy="450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32580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22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3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1628800"/>
            <a:ext cx="8601074" cy="19421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556792"/>
            <a:ext cx="8601076" cy="2014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19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54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911088"/>
            <a:ext cx="7632848" cy="17582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476672"/>
            <a:ext cx="7632846" cy="46987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55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484784"/>
            <a:ext cx="8640956" cy="47215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052736"/>
            <a:ext cx="8640958" cy="4276104"/>
          </a:xfrm>
          <a:prstGeom prst="rect">
            <a:avLst/>
          </a:prstGeom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32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703458"/>
            <a:ext cx="8496942" cy="46697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692695"/>
            <a:ext cx="8496942" cy="4680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0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2361116"/>
            <a:ext cx="8496945" cy="38041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40843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14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484784"/>
            <a:ext cx="8496942" cy="182114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484782"/>
            <a:ext cx="8496942" cy="1821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88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98370"/>
            <a:ext cx="8496944" cy="2738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3482924"/>
            <a:ext cx="8496942" cy="22503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052736"/>
            <a:ext cx="8496944" cy="35870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22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5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772816"/>
            <a:ext cx="8601076" cy="17753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772815"/>
            <a:ext cx="8601076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1462" y="2492896"/>
            <a:ext cx="8601076" cy="108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34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42" y="1628800"/>
            <a:ext cx="8786116" cy="18400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78941" y="2171505"/>
            <a:ext cx="8784973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9512" y="1628800"/>
            <a:ext cx="8784973" cy="542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01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005064"/>
            <a:ext cx="8352926" cy="2227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08720"/>
            <a:ext cx="8352928" cy="50743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43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13921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79512" y="1628800"/>
            <a:ext cx="8784973" cy="1392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27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32196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124744"/>
            <a:ext cx="8640958" cy="1060348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41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628800"/>
            <a:ext cx="8601076" cy="24112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628799"/>
            <a:ext cx="8601076" cy="2411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77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717032"/>
            <a:ext cx="7632846" cy="3033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482828"/>
            <a:ext cx="7632848" cy="138633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442924"/>
            <a:ext cx="7632848" cy="313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9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484784"/>
            <a:ext cx="8601076" cy="26596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484785"/>
            <a:ext cx="8601076" cy="439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71462" y="1923823"/>
            <a:ext cx="8601076" cy="222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8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31699</TotalTime>
  <Words>211</Words>
  <Application>Microsoft Office PowerPoint</Application>
  <PresentationFormat>On-screen Show (4:3)</PresentationFormat>
  <Paragraphs>93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Theme1</vt:lpstr>
      <vt:lpstr>Basic Trigonometry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2832</cp:revision>
  <cp:lastPrinted>2019-03-09T08:19:56Z</cp:lastPrinted>
  <dcterms:created xsi:type="dcterms:W3CDTF">2014-02-21T20:01:10Z</dcterms:created>
  <dcterms:modified xsi:type="dcterms:W3CDTF">2020-11-10T16:50:45Z</dcterms:modified>
</cp:coreProperties>
</file>