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993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8.xml"/><Relationship Id="rId18" Type="http://schemas.openxmlformats.org/officeDocument/2006/relationships/slide" Target="slide6.xml"/><Relationship Id="rId3" Type="http://schemas.openxmlformats.org/officeDocument/2006/relationships/slide" Target="slide8.xml"/><Relationship Id="rId7" Type="http://schemas.openxmlformats.org/officeDocument/2006/relationships/slide" Target="slide16.xml"/><Relationship Id="rId12" Type="http://schemas.openxmlformats.org/officeDocument/2006/relationships/slide" Target="slide26.xml"/><Relationship Id="rId17" Type="http://schemas.openxmlformats.org/officeDocument/2006/relationships/slide" Target="slide4.xml"/><Relationship Id="rId2" Type="http://schemas.openxmlformats.org/officeDocument/2006/relationships/slide" Target="slide1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24.xml"/><Relationship Id="rId5" Type="http://schemas.openxmlformats.org/officeDocument/2006/relationships/slide" Target="slide12.xml"/><Relationship Id="rId15" Type="http://schemas.openxmlformats.org/officeDocument/2006/relationships/slide" Target="slide32.xml"/><Relationship Id="rId10" Type="http://schemas.openxmlformats.org/officeDocument/2006/relationships/slide" Target="slide22.xml"/><Relationship Id="rId4" Type="http://schemas.openxmlformats.org/officeDocument/2006/relationships/slide" Target="slide10.xml"/><Relationship Id="rId9" Type="http://schemas.openxmlformats.org/officeDocument/2006/relationships/slide" Target="slide20.xml"/><Relationship Id="rId14" Type="http://schemas.openxmlformats.org/officeDocument/2006/relationships/slide" Target="slide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1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1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slide" Target="slide1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slide" Target="slide1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slide" Target="slide2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36.png"/><Relationship Id="rId7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slide" Target="slide26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slide" Target="slide28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slide" Target="slide28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slide" Target="slide30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slide" Target="slide32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150" y="6525344"/>
            <a:ext cx="605500" cy="2880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3D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55576" y="6525344"/>
            <a:ext cx="2736304" cy="2880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*May use Pythagoras instead</a:t>
            </a: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5076272" y="166485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Q21*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076056" y="220496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076056" y="274497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5076056" y="328508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5076056" y="382509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Q20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5076056" y="4365208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5076056" y="490521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0" action="ppaction://hlinksldjump"/>
          </p:cNvPr>
          <p:cNvSpPr/>
          <p:nvPr/>
        </p:nvSpPr>
        <p:spPr>
          <a:xfrm>
            <a:off x="6120280" y="191693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Q13*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1" action="ppaction://hlinksldjump"/>
          </p:cNvPr>
          <p:cNvSpPr/>
          <p:nvPr/>
        </p:nvSpPr>
        <p:spPr>
          <a:xfrm>
            <a:off x="6120280" y="245694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2" action="ppaction://hlinksldjump"/>
          </p:cNvPr>
          <p:cNvSpPr/>
          <p:nvPr/>
        </p:nvSpPr>
        <p:spPr>
          <a:xfrm>
            <a:off x="6120280" y="299695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Q12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3" action="ppaction://hlinksldjump"/>
          </p:cNvPr>
          <p:cNvSpPr/>
          <p:nvPr/>
        </p:nvSpPr>
        <p:spPr>
          <a:xfrm>
            <a:off x="6120280" y="353706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2019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4" action="ppaction://hlinksldjump"/>
          </p:cNvPr>
          <p:cNvSpPr/>
          <p:nvPr/>
        </p:nvSpPr>
        <p:spPr>
          <a:xfrm>
            <a:off x="6120280" y="407707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2019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5" action="ppaction://hlinksldjump"/>
          </p:cNvPr>
          <p:cNvSpPr/>
          <p:nvPr/>
        </p:nvSpPr>
        <p:spPr>
          <a:xfrm>
            <a:off x="6120280" y="461718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2019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Q21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6" action="ppaction://hlinksldjump"/>
          </p:cNvPr>
          <p:cNvSpPr/>
          <p:nvPr/>
        </p:nvSpPr>
        <p:spPr>
          <a:xfrm>
            <a:off x="3167952" y="274497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17" action="ppaction://hlinksldjump"/>
          </p:cNvPr>
          <p:cNvSpPr/>
          <p:nvPr/>
        </p:nvSpPr>
        <p:spPr>
          <a:xfrm>
            <a:off x="3167952" y="3285088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18" action="ppaction://hlinksldjump"/>
          </p:cNvPr>
          <p:cNvSpPr/>
          <p:nvPr/>
        </p:nvSpPr>
        <p:spPr>
          <a:xfrm>
            <a:off x="3167952" y="382509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13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124744"/>
            <a:ext cx="8352926" cy="538380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46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76872"/>
            <a:ext cx="8640958" cy="5796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276872"/>
            <a:ext cx="8640958" cy="579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67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174012"/>
            <a:ext cx="8784974" cy="4495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89170"/>
            <a:ext cx="8784976" cy="440798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9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17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640960" cy="200755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19" y="1772815"/>
            <a:ext cx="8640959" cy="2007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38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060848"/>
            <a:ext cx="8496944" cy="46389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00790"/>
            <a:ext cx="8496944" cy="30762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63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412776"/>
            <a:ext cx="8640956" cy="295446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412775"/>
            <a:ext cx="8640958" cy="2954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80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155332"/>
            <a:ext cx="8496942" cy="35140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04664"/>
            <a:ext cx="8496942" cy="525715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5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22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744750"/>
            <a:ext cx="8352926" cy="218830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744750"/>
            <a:ext cx="8352930" cy="2188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23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996952"/>
            <a:ext cx="7920880" cy="3748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764704"/>
            <a:ext cx="7920880" cy="466097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5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41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484784"/>
            <a:ext cx="8352926" cy="280862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484784"/>
            <a:ext cx="8352930" cy="2808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14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70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748888"/>
            <a:ext cx="8496942" cy="29204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9" y="1052736"/>
            <a:ext cx="8496942" cy="303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7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5" y="1803434"/>
            <a:ext cx="6768750" cy="500994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5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626" y="404664"/>
            <a:ext cx="6768748" cy="26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6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84784"/>
            <a:ext cx="8352928" cy="210736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484784"/>
            <a:ext cx="8352930" cy="991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95536" y="2476072"/>
            <a:ext cx="8352928" cy="1116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43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4077072"/>
            <a:ext cx="8640956" cy="244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192812"/>
            <a:ext cx="8640958" cy="29562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98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00808"/>
            <a:ext cx="8640958" cy="17583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700808"/>
            <a:ext cx="8640958" cy="1758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86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0" y="3397428"/>
            <a:ext cx="8496940" cy="3199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998404"/>
            <a:ext cx="8496942" cy="394276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8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52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484784"/>
            <a:ext cx="8496942" cy="22154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484784"/>
            <a:ext cx="8496944" cy="221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65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501008"/>
            <a:ext cx="7632848" cy="32697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32656"/>
            <a:ext cx="7632848" cy="52454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70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00808"/>
            <a:ext cx="8640958" cy="21053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700808"/>
            <a:ext cx="8640958" cy="210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97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544060"/>
            <a:ext cx="8640958" cy="4053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052736"/>
            <a:ext cx="8640958" cy="318980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93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908720"/>
            <a:ext cx="7962900" cy="130492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90549" y="836712"/>
            <a:ext cx="7962901" cy="13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550" y="2777664"/>
            <a:ext cx="7962900" cy="130267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90549" y="2777664"/>
            <a:ext cx="7962901" cy="1302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16832"/>
            <a:ext cx="8640958" cy="80582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916833"/>
            <a:ext cx="8640958" cy="805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91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3284984"/>
            <a:ext cx="7920878" cy="3514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08720"/>
            <a:ext cx="7920880" cy="48078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24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154798"/>
            <a:ext cx="7200800" cy="329853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71600" y="3154798"/>
            <a:ext cx="7200800" cy="3298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48680"/>
            <a:ext cx="8496944" cy="237460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548680"/>
            <a:ext cx="8496943" cy="237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1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63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4070214"/>
            <a:ext cx="7200798" cy="2743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04664"/>
            <a:ext cx="7200800" cy="551807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6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60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694" y="3028232"/>
            <a:ext cx="6484612" cy="24169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548680"/>
            <a:ext cx="8640958" cy="226622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548680"/>
            <a:ext cx="8640957" cy="226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29694" y="3028233"/>
            <a:ext cx="6484612" cy="2416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4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97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861048"/>
            <a:ext cx="8640960" cy="28052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68237"/>
            <a:ext cx="8640960" cy="472152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6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700808"/>
            <a:ext cx="8640956" cy="15937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700808"/>
            <a:ext cx="8640958" cy="1593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97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708920"/>
            <a:ext cx="8496942" cy="3941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007282"/>
            <a:ext cx="8496942" cy="484343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12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204866"/>
            <a:ext cx="8640956" cy="8362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204864"/>
            <a:ext cx="8640958" cy="83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09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68" y="3429000"/>
            <a:ext cx="7365664" cy="33288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76672"/>
            <a:ext cx="7344816" cy="50037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68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844824"/>
            <a:ext cx="8640956" cy="107511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844823"/>
            <a:ext cx="8640958" cy="1075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4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31684</TotalTime>
  <Words>288</Words>
  <Application>Microsoft Office PowerPoint</Application>
  <PresentationFormat>On-screen Show (4:3)</PresentationFormat>
  <Paragraphs>121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Comic Sans MS</vt:lpstr>
      <vt:lpstr>Theme1</vt:lpstr>
      <vt:lpstr>Basic Trigonometry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2833</cp:revision>
  <cp:lastPrinted>2019-03-09T08:19:56Z</cp:lastPrinted>
  <dcterms:created xsi:type="dcterms:W3CDTF">2014-02-21T20:01:10Z</dcterms:created>
  <dcterms:modified xsi:type="dcterms:W3CDTF">2020-11-10T15:41:01Z</dcterms:modified>
</cp:coreProperties>
</file>