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33.xml"/><Relationship Id="rId3" Type="http://schemas.openxmlformats.org/officeDocument/2006/relationships/slide" Target="slide2.xml"/><Relationship Id="rId7" Type="http://schemas.openxmlformats.org/officeDocument/2006/relationships/slide" Target="slide11.xml"/><Relationship Id="rId12" Type="http://schemas.openxmlformats.org/officeDocument/2006/relationships/slide" Target="slide2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25.xml"/><Relationship Id="rId5" Type="http://schemas.openxmlformats.org/officeDocument/2006/relationships/slide" Target="slide6.xml"/><Relationship Id="rId10" Type="http://schemas.openxmlformats.org/officeDocument/2006/relationships/slide" Target="slide21.xml"/><Relationship Id="rId4" Type="http://schemas.openxmlformats.org/officeDocument/2006/relationships/slide" Target="slide4.xml"/><Relationship Id="rId9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1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5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8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8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8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8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56" name="Rectangle 55">
            <a:hlinkClick r:id="rId3" action="ppaction://hlinksldjump"/>
          </p:cNvPr>
          <p:cNvSpPr/>
          <p:nvPr/>
        </p:nvSpPr>
        <p:spPr>
          <a:xfrm>
            <a:off x="3059960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248" y="6453336"/>
            <a:ext cx="372566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Experimental/ using samples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059960" y="32850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059960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5220328" y="2420888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5220200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8" action="ppaction://hlinksldjump"/>
          </p:cNvPr>
          <p:cNvSpPr/>
          <p:nvPr/>
        </p:nvSpPr>
        <p:spPr>
          <a:xfrm>
            <a:off x="5220200" y="357307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9" action="ppaction://hlinksldjump"/>
          </p:cNvPr>
          <p:cNvSpPr/>
          <p:nvPr/>
        </p:nvSpPr>
        <p:spPr>
          <a:xfrm>
            <a:off x="5220200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0" action="ppaction://hlinksldjump"/>
          </p:cNvPr>
          <p:cNvSpPr/>
          <p:nvPr/>
        </p:nvSpPr>
        <p:spPr>
          <a:xfrm>
            <a:off x="6444336" y="2420832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2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1" action="ppaction://hlinksldjump"/>
          </p:cNvPr>
          <p:cNvSpPr/>
          <p:nvPr/>
        </p:nvSpPr>
        <p:spPr>
          <a:xfrm>
            <a:off x="6444336" y="299689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2" action="ppaction://hlinksldjump"/>
          </p:cNvPr>
          <p:cNvSpPr/>
          <p:nvPr/>
        </p:nvSpPr>
        <p:spPr>
          <a:xfrm>
            <a:off x="6444336" y="35729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3" action="ppaction://hlinksldjump"/>
          </p:cNvPr>
          <p:cNvSpPr/>
          <p:nvPr/>
        </p:nvSpPr>
        <p:spPr>
          <a:xfrm>
            <a:off x="6444336" y="41489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4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68760"/>
            <a:ext cx="7632848" cy="32863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55576" y="1268759"/>
            <a:ext cx="7632847" cy="3286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253668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124744"/>
            <a:ext cx="8640960" cy="366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4" y="456770"/>
            <a:ext cx="5904654" cy="62125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339753" y="456770"/>
            <a:ext cx="5904656" cy="6212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270246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820" y="404665"/>
            <a:ext cx="5722360" cy="518457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10821" y="404664"/>
            <a:ext cx="5722360" cy="5184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1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53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91656"/>
            <a:ext cx="6264696" cy="644509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547664" y="391656"/>
            <a:ext cx="6264696" cy="6445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411172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412776"/>
            <a:ext cx="8640960" cy="179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496944" cy="493025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692695"/>
            <a:ext cx="8496944" cy="4930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69867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86150"/>
            <a:ext cx="8496944" cy="24148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3582254"/>
            <a:ext cx="8496942" cy="782850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5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200963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49148"/>
            <a:ext cx="7543800" cy="33159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0100" y="1049148"/>
            <a:ext cx="7543800" cy="3315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304312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40668"/>
            <a:ext cx="6480720" cy="55086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331640" y="440668"/>
            <a:ext cx="6480720" cy="5508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267797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55035"/>
            <a:ext cx="6336704" cy="4120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4554676"/>
            <a:ext cx="6336704" cy="45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8" y="5013176"/>
            <a:ext cx="6336704" cy="75171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73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836712"/>
            <a:ext cx="7553325" cy="3838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8" y="4653136"/>
            <a:ext cx="7553324" cy="87434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800100" y="836712"/>
            <a:ext cx="7543800" cy="4690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359293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5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403648" y="6744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 coin is thrown 50 times. 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It lands on heads 31 times.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28538" y="1556792"/>
            <a:ext cx="8391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(a)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Write down the relative frequency it lands on heads.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[1 mark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537" y="2690336"/>
            <a:ext cx="8391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(b)	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Raj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says,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AutoNum type="alphaLcParenBoth" startAt="2"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“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coin is biased towards heads.”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Use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data to give a reason why he might be correct.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[1 mark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8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836712"/>
            <a:ext cx="8496942" cy="42696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9" y="813230"/>
            <a:ext cx="8496942" cy="4293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8390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2736"/>
            <a:ext cx="8064896" cy="41539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539552" y="1052735"/>
            <a:ext cx="8064896" cy="4153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172674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536824"/>
            <a:ext cx="7056784" cy="59165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043608" y="536824"/>
            <a:ext cx="7056784" cy="5916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254591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5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124744"/>
            <a:ext cx="8496944" cy="37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8680"/>
            <a:ext cx="8064896" cy="54110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1" y="564159"/>
            <a:ext cx="8064897" cy="5395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5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235478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0688"/>
            <a:ext cx="7776864" cy="49793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683568" y="620687"/>
            <a:ext cx="7756116" cy="4966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244002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365104"/>
            <a:ext cx="7056784" cy="210408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5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608" y="418207"/>
            <a:ext cx="7056784" cy="396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6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88664"/>
            <a:ext cx="6588596" cy="62767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07704" y="488663"/>
            <a:ext cx="6588596" cy="6276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96045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640960" cy="508641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692695"/>
            <a:ext cx="8640960" cy="1113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1520" y="1806102"/>
            <a:ext cx="8640960" cy="198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9" idx="3"/>
            <a:endCxn id="11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1520" y="3789040"/>
            <a:ext cx="8640960" cy="1990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838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56317"/>
            <a:ext cx="6792242" cy="61410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51720" y="456317"/>
            <a:ext cx="6792242" cy="6141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356966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10" y="1300163"/>
            <a:ext cx="8517052" cy="39007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6910" y="1300161"/>
            <a:ext cx="8517052" cy="3900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6759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573" y="468152"/>
            <a:ext cx="5710854" cy="3824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573" y="4293096"/>
            <a:ext cx="5710854" cy="23910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16572" y="468151"/>
            <a:ext cx="5710855" cy="6216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5" idx="3"/>
            <a:endCxn id="2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422657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5" idx="3"/>
            <a:endCxn id="12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624500"/>
            <a:ext cx="8640960" cy="187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6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2636912"/>
            <a:ext cx="7776862" cy="9406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683569" y="2636912"/>
            <a:ext cx="7776861" cy="940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12849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04664"/>
            <a:ext cx="6336704" cy="3048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429000"/>
            <a:ext cx="6336704" cy="158711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648" y="5013176"/>
            <a:ext cx="6336704" cy="15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6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21862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772815"/>
            <a:ext cx="8640960" cy="1113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1520" y="2886223"/>
            <a:ext cx="8640960" cy="1072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7" idx="3"/>
            <a:endCxn id="25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418998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124744"/>
            <a:ext cx="8640960" cy="37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6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9527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548679"/>
            <a:ext cx="8640960" cy="4952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261225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4653136"/>
            <a:ext cx="8208910" cy="1254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48680"/>
            <a:ext cx="8208912" cy="414317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1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76673"/>
            <a:ext cx="7632846" cy="53788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55576" y="476672"/>
            <a:ext cx="7632847" cy="5378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52920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4860032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3203848" y="35483"/>
            <a:ext cx="16561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Basic Probability</a:t>
            </a:r>
          </a:p>
        </p:txBody>
      </p:sp>
    </p:spTree>
    <p:extLst>
      <p:ext uri="{BB962C8B-B14F-4D97-AF65-F5344CB8AC3E}">
        <p14:creationId xmlns:p14="http://schemas.microsoft.com/office/powerpoint/2010/main" val="185753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31753</TotalTime>
  <Words>347</Words>
  <Application>Microsoft Office PowerPoint</Application>
  <PresentationFormat>On-screen Show (4:3)</PresentationFormat>
  <Paragraphs>127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Comic Sans MS</vt:lpstr>
      <vt:lpstr>Theme1</vt:lpstr>
      <vt:lpstr>Basic 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2826</cp:revision>
  <cp:lastPrinted>2019-03-09T08:19:56Z</cp:lastPrinted>
  <dcterms:created xsi:type="dcterms:W3CDTF">2014-02-21T20:01:10Z</dcterms:created>
  <dcterms:modified xsi:type="dcterms:W3CDTF">2020-11-09T09:23:34Z</dcterms:modified>
</cp:coreProperties>
</file>