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2843936" y="241619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8" y="6453336"/>
            <a:ext cx="37256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Experimental/ using samples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843808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84380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843808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00417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004048" y="2708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004048" y="3284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004048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5004048" y="4437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87048"/>
            <a:ext cx="8640960" cy="2050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5103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4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844824"/>
            <a:ext cx="8815958" cy="17490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844824"/>
            <a:ext cx="8815959" cy="17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0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850738"/>
            <a:ext cx="7056784" cy="738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664"/>
            <a:ext cx="7056784" cy="44164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043609" y="404663"/>
            <a:ext cx="7056784" cy="518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424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29594"/>
            <a:ext cx="8496944" cy="49077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33422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95537" y="1052735"/>
            <a:ext cx="8352926" cy="252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7" y="3573016"/>
            <a:ext cx="835292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4077072"/>
            <a:ext cx="8352926" cy="317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8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43058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7" y="1016736"/>
            <a:ext cx="8352926" cy="241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3429000"/>
            <a:ext cx="8352926" cy="192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 Exemplar </a:t>
            </a:r>
            <a:r>
              <a:rPr lang="en-GB" sz="1400" b="1" dirty="0" smtClean="0">
                <a:latin typeface="Comic Sans MS" panose="030F0702030302020204" pitchFamily="66" charset="0"/>
              </a:rPr>
              <a:t>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46324"/>
            <a:ext cx="7632848" cy="379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1824150"/>
            <a:ext cx="7632849" cy="18208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04664"/>
            <a:ext cx="7632848" cy="1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04913"/>
            <a:ext cx="8352926" cy="2457981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165320"/>
            <a:ext cx="8352926" cy="1240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3068960"/>
            <a:ext cx="8352926" cy="593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7" y="2405328"/>
            <a:ext cx="8352926" cy="66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5" y="404664"/>
            <a:ext cx="7698310" cy="60486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2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0808"/>
            <a:ext cx="8352926" cy="11598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700806"/>
            <a:ext cx="8352926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2132857"/>
            <a:ext cx="8352926" cy="727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5674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89040"/>
            <a:ext cx="5328592" cy="3001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268760"/>
            <a:ext cx="5328592" cy="27494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04664"/>
            <a:ext cx="5328592" cy="1495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30730"/>
            <a:ext cx="5184576" cy="682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1751044"/>
            <a:ext cx="5184578" cy="4702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416146"/>
            <a:ext cx="5184578" cy="13055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7"/>
            <a:ext cx="8352926" cy="25709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052736"/>
            <a:ext cx="835292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1916833"/>
            <a:ext cx="8352926" cy="170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8" y="3657885"/>
            <a:ext cx="8352924" cy="11392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7" y="3623675"/>
            <a:ext cx="8352925" cy="117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0981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273330"/>
            <a:ext cx="8640960" cy="57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924944"/>
            <a:ext cx="8640960" cy="144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844824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348880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70" y="5346374"/>
            <a:ext cx="6131660" cy="1467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169" y="409671"/>
            <a:ext cx="6131662" cy="603865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14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5688632" cy="47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79"/>
            <a:ext cx="8640958" cy="1265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47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852936"/>
            <a:ext cx="8640959" cy="78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321398"/>
            <a:ext cx="8640960" cy="53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0862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6252"/>
            <a:ext cx="8640958" cy="305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46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6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988840"/>
            <a:ext cx="8815958" cy="1973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988840"/>
            <a:ext cx="8815959" cy="197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7193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04664"/>
            <a:ext cx="6408713" cy="2124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945106"/>
            <a:ext cx="6408713" cy="48682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620688"/>
            <a:ext cx="8815959" cy="5037691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620687"/>
            <a:ext cx="8815959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020" y="1772816"/>
            <a:ext cx="8815959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20" y="3573016"/>
            <a:ext cx="8815959" cy="2085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31701</TotalTime>
  <Words>196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2836</cp:revision>
  <cp:lastPrinted>2019-03-09T08:19:56Z</cp:lastPrinted>
  <dcterms:created xsi:type="dcterms:W3CDTF">2014-02-21T20:01:10Z</dcterms:created>
  <dcterms:modified xsi:type="dcterms:W3CDTF">2020-11-10T16:52:50Z</dcterms:modified>
</cp:coreProperties>
</file>