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8.xml"/><Relationship Id="rId3" Type="http://schemas.openxmlformats.org/officeDocument/2006/relationships/slide" Target="slide8.xml"/><Relationship Id="rId7" Type="http://schemas.openxmlformats.org/officeDocument/2006/relationships/slide" Target="slide16.xml"/><Relationship Id="rId12" Type="http://schemas.openxmlformats.org/officeDocument/2006/relationships/slide" Target="slide26.xml"/><Relationship Id="rId2" Type="http://schemas.openxmlformats.org/officeDocument/2006/relationships/slide" Target="slide1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24.xml"/><Relationship Id="rId5" Type="http://schemas.openxmlformats.org/officeDocument/2006/relationships/slide" Target="slide12.xml"/><Relationship Id="rId15" Type="http://schemas.openxmlformats.org/officeDocument/2006/relationships/slide" Target="slide4.xml"/><Relationship Id="rId10" Type="http://schemas.openxmlformats.org/officeDocument/2006/relationships/slide" Target="slide22.xml"/><Relationship Id="rId4" Type="http://schemas.openxmlformats.org/officeDocument/2006/relationships/slide" Target="slide10.xml"/><Relationship Id="rId9" Type="http://schemas.openxmlformats.org/officeDocument/2006/relationships/slide" Target="slide20.xml"/><Relationship Id="rId1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3.png"/><Relationship Id="rId7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8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5.png"/><Relationship Id="rId7" Type="http://schemas.openxmlformats.org/officeDocument/2006/relationships/slide" Target="slide2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9.png"/><Relationship Id="rId7" Type="http://schemas.openxmlformats.org/officeDocument/2006/relationships/slide" Target="slide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3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6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6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slide" Target="slide1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Basic Probability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3923928" y="18448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2H Q1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923928" y="24209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2H </a:t>
            </a:r>
            <a:r>
              <a:rPr lang="en-GB" sz="1400" b="1" dirty="0" smtClean="0">
                <a:latin typeface="Comic Sans MS" panose="030F0702030302020204" pitchFamily="66" charset="0"/>
              </a:rPr>
              <a:t>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923928" y="299700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248" y="6453336"/>
            <a:ext cx="372566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Experimental/ using samples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923928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3923928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3923928" y="4725200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248" y="6021288"/>
            <a:ext cx="2357512" cy="3600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Probability Space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9" action="ppaction://hlinksldjump"/>
          </p:cNvPr>
          <p:cNvSpPr/>
          <p:nvPr/>
        </p:nvSpPr>
        <p:spPr>
          <a:xfrm>
            <a:off x="5148192" y="21328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0" action="ppaction://hlinksldjump"/>
          </p:cNvPr>
          <p:cNvSpPr/>
          <p:nvPr/>
        </p:nvSpPr>
        <p:spPr>
          <a:xfrm>
            <a:off x="5148192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1" action="ppaction://hlinksldjump"/>
          </p:cNvPr>
          <p:cNvSpPr/>
          <p:nvPr/>
        </p:nvSpPr>
        <p:spPr>
          <a:xfrm>
            <a:off x="5148192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2" action="ppaction://hlinksldjump"/>
          </p:cNvPr>
          <p:cNvSpPr/>
          <p:nvPr/>
        </p:nvSpPr>
        <p:spPr>
          <a:xfrm>
            <a:off x="5148064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3" action="ppaction://hlinksldjump"/>
          </p:cNvPr>
          <p:cNvSpPr/>
          <p:nvPr/>
        </p:nvSpPr>
        <p:spPr>
          <a:xfrm>
            <a:off x="5148064" y="44371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4" action="ppaction://hlinksldjump"/>
          </p:cNvPr>
          <p:cNvSpPr/>
          <p:nvPr/>
        </p:nvSpPr>
        <p:spPr>
          <a:xfrm>
            <a:off x="2267744" y="270892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5" action="ppaction://hlinksldjump"/>
          </p:cNvPr>
          <p:cNvSpPr/>
          <p:nvPr/>
        </p:nvSpPr>
        <p:spPr>
          <a:xfrm>
            <a:off x="2276161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6" action="ppaction://hlinksldjump"/>
          </p:cNvPr>
          <p:cNvSpPr/>
          <p:nvPr/>
        </p:nvSpPr>
        <p:spPr>
          <a:xfrm>
            <a:off x="2276161" y="38611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97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00" y="836710"/>
            <a:ext cx="7636600" cy="590465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2H </a:t>
            </a:r>
            <a:r>
              <a:rPr lang="en-GB" sz="1400" b="1" dirty="0" smtClean="0">
                <a:latin typeface="Comic Sans MS" panose="030F0702030302020204" pitchFamily="66" charset="0"/>
              </a:rPr>
              <a:t>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9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16832"/>
            <a:ext cx="8784974" cy="20650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916830"/>
            <a:ext cx="8784974" cy="206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2H </a:t>
            </a:r>
            <a:r>
              <a:rPr lang="en-GB" sz="1400" b="1" dirty="0" smtClean="0">
                <a:latin typeface="Comic Sans MS" panose="030F0702030302020204" pitchFamily="66" charset="0"/>
              </a:rPr>
              <a:t>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331808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16" y="4670230"/>
            <a:ext cx="6874768" cy="214314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616" y="404664"/>
            <a:ext cx="6874768" cy="552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988840"/>
            <a:ext cx="8784972" cy="13815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988838"/>
            <a:ext cx="8784974" cy="207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9513" y="2196007"/>
            <a:ext cx="8784973" cy="1174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08854"/>
            <a:ext cx="8640960" cy="2804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2924944"/>
            <a:ext cx="8640956" cy="21237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80728"/>
            <a:ext cx="8640958" cy="252877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5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88840"/>
            <a:ext cx="8784974" cy="11535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988838"/>
            <a:ext cx="8784974" cy="288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79513" y="2276872"/>
            <a:ext cx="8784973" cy="865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187279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8496944" cy="524877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631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772816"/>
            <a:ext cx="8784974" cy="22349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772815"/>
            <a:ext cx="8784974" cy="2234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6685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7092"/>
            <a:ext cx="8640960" cy="48922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1228"/>
            <a:ext cx="8640960" cy="223375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1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556792"/>
            <a:ext cx="8784974" cy="24294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556791"/>
            <a:ext cx="8784974" cy="2429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3" idx="3"/>
            <a:endCxn id="20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382271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849684"/>
            <a:ext cx="8640956" cy="3819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76344"/>
            <a:ext cx="8640958" cy="490092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290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329126"/>
            <a:ext cx="6624736" cy="348425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632" y="404664"/>
            <a:ext cx="6624736" cy="319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5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124744"/>
            <a:ext cx="8784974" cy="37541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124743"/>
            <a:ext cx="8784974" cy="3024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9513" y="4149080"/>
            <a:ext cx="8784974" cy="729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8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44332"/>
            <a:ext cx="8640960" cy="206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995388"/>
            <a:ext cx="8640958" cy="23778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67012"/>
            <a:ext cx="8640960" cy="224596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378091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16832"/>
            <a:ext cx="8784974" cy="15884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916831"/>
            <a:ext cx="8784974" cy="86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79513" y="2780928"/>
            <a:ext cx="8784974" cy="72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287851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609224"/>
            <a:ext cx="8640956" cy="2204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573016"/>
            <a:ext cx="8640958" cy="2160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1062536"/>
            <a:ext cx="8640958" cy="337457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011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836714"/>
            <a:ext cx="8784972" cy="16329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836712"/>
            <a:ext cx="8784974" cy="646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79513" y="1482827"/>
            <a:ext cx="8784974" cy="986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3" y="2492898"/>
            <a:ext cx="8784974" cy="26787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3" y="2469648"/>
            <a:ext cx="8784974" cy="1342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3" y="3812290"/>
            <a:ext cx="8784974" cy="1382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33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88622"/>
            <a:ext cx="8640960" cy="42807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27656"/>
            <a:ext cx="8640960" cy="304941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58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404664"/>
            <a:ext cx="5472608" cy="41008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91879" y="404664"/>
            <a:ext cx="5472607" cy="4100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28" y="2487035"/>
            <a:ext cx="4930174" cy="324853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5727" y="2487035"/>
            <a:ext cx="4930176" cy="3248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30" idx="3"/>
            <a:endCxn id="28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285619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985316"/>
            <a:ext cx="7344816" cy="382806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92" y="404664"/>
            <a:ext cx="7344816" cy="358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1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784976" cy="28901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404664"/>
            <a:ext cx="878497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9512" y="980728"/>
            <a:ext cx="8784975" cy="2314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3428678"/>
            <a:ext cx="7344816" cy="201654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99593" y="3428678"/>
            <a:ext cx="7344816" cy="1296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99593" y="4725144"/>
            <a:ext cx="73448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1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844824"/>
            <a:ext cx="8784972" cy="14745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835086"/>
            <a:ext cx="8784974" cy="1484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21928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06768"/>
            <a:ext cx="8640960" cy="523054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2007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202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492896"/>
            <a:ext cx="8784974" cy="460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2492896"/>
            <a:ext cx="8784974" cy="473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2007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404939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795688"/>
            <a:ext cx="7056784" cy="2017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9" y="3843978"/>
            <a:ext cx="7056782" cy="224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9" y="2556304"/>
            <a:ext cx="7056782" cy="231285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522007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608" y="404664"/>
            <a:ext cx="7056784" cy="302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0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916832"/>
            <a:ext cx="8784972" cy="17174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916832"/>
            <a:ext cx="878497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2007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9513" y="2204864"/>
            <a:ext cx="878497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3" y="3068960"/>
            <a:ext cx="8784974" cy="565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2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4FD830-C9A4-4366-BDBD-8535AF210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675905"/>
            <a:ext cx="7632848" cy="401698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2H Q1</a:t>
            </a: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19C1F9-E99F-422D-A482-61D9497E45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415816"/>
            <a:ext cx="7632848" cy="38772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4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4EEECE-1DEB-4D26-BC8C-6FA9FC4F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35094"/>
            <a:ext cx="8784974" cy="2169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835086"/>
            <a:ext cx="8784974" cy="2169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26764E55-B450-45A3-85D4-45E77060F14A}"/>
              </a:ext>
            </a:extLst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2H Q1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D78760-905F-4AB7-9BEA-2A6E9B0A325D}"/>
              </a:ext>
            </a:extLst>
          </p:cNvPr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  <a:extLst>
              <a:ext uri="{FF2B5EF4-FFF2-40B4-BE49-F238E27FC236}">
                <a16:creationId xmlns:a16="http://schemas.microsoft.com/office/drawing/2014/main" id="{50A66FD6-E91A-414E-BFFB-7EF956382C03}"/>
              </a:ext>
            </a:extLst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40148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31686</TotalTime>
  <Words>275</Words>
  <Application>Microsoft Office PowerPoint</Application>
  <PresentationFormat>On-screen Show (4:3)</PresentationFormat>
  <Paragraphs>115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Theme1</vt:lpstr>
      <vt:lpstr>Basic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2838</cp:revision>
  <cp:lastPrinted>2019-03-09T08:19:56Z</cp:lastPrinted>
  <dcterms:created xsi:type="dcterms:W3CDTF">2014-02-21T20:01:10Z</dcterms:created>
  <dcterms:modified xsi:type="dcterms:W3CDTF">2020-11-10T15:42:48Z</dcterms:modified>
</cp:coreProperties>
</file>