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7.png"/><Relationship Id="rId7" Type="http://schemas.openxmlformats.org/officeDocument/2006/relationships/slide" Target="slide101.xml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4.png"/><Relationship Id="rId4" Type="http://schemas.openxmlformats.org/officeDocument/2006/relationships/image" Target="../media/image193.png"/><Relationship Id="rId9" Type="http://schemas.openxmlformats.org/officeDocument/2006/relationships/slide" Target="slide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slide" Target="slide8.xml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5.xml"/><Relationship Id="rId5" Type="http://schemas.openxmlformats.org/officeDocument/2006/relationships/image" Target="../media/image4.png"/><Relationship Id="rId4" Type="http://schemas.openxmlformats.org/officeDocument/2006/relationships/image" Target="../media/image19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02.png"/><Relationship Id="rId7" Type="http://schemas.openxmlformats.org/officeDocument/2006/relationships/slide" Target="slide107.xml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0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9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10.png"/><Relationship Id="rId7" Type="http://schemas.openxmlformats.org/officeDocument/2006/relationships/slide" Target="slide111.xml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slide" Target="slide8.xml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3.xml"/><Relationship Id="rId5" Type="http://schemas.openxmlformats.org/officeDocument/2006/relationships/image" Target="../media/image4.png"/><Relationship Id="rId4" Type="http://schemas.openxmlformats.org/officeDocument/2006/relationships/image" Target="../media/image21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slide" Target="slide8.xml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image" Target="../media/image4.png"/><Relationship Id="rId4" Type="http://schemas.openxmlformats.org/officeDocument/2006/relationships/image" Target="../media/image22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7.xml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5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slide" Target="slide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4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slide" Target="slide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4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slide" Target="slid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5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5.png"/><Relationship Id="rId7" Type="http://schemas.openxmlformats.org/officeDocument/2006/relationships/slide" Target="slide53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7.png"/><Relationship Id="rId7" Type="http://schemas.openxmlformats.org/officeDocument/2006/relationships/slide" Target="slide61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slide" Target="slide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4.png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slide" Target="slide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7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8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image" Target="../media/image4.png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5.png"/><Relationship Id="rId7" Type="http://schemas.openxmlformats.org/officeDocument/2006/relationships/slide" Target="slide8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image" Target="../media/image4.png"/><Relationship Id="rId4" Type="http://schemas.openxmlformats.org/officeDocument/2006/relationships/image" Target="../media/image12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2.png"/><Relationship Id="rId10" Type="http://schemas.openxmlformats.org/officeDocument/2006/relationships/slide" Target="slide8.xml"/><Relationship Id="rId4" Type="http://schemas.openxmlformats.org/officeDocument/2006/relationships/image" Target="../media/image131.png"/><Relationship Id="rId9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slide" Target="slide8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image" Target="../media/image4.png"/><Relationship Id="rId4" Type="http://schemas.openxmlformats.org/officeDocument/2006/relationships/image" Target="../media/image1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141.png"/><Relationship Id="rId7" Type="http://schemas.openxmlformats.org/officeDocument/2006/relationships/image" Target="../media/image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slide" Target="slide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9" Type="http://schemas.openxmlformats.org/officeDocument/2006/relationships/slide" Target="slide81.xml"/><Relationship Id="rId21" Type="http://schemas.openxmlformats.org/officeDocument/2006/relationships/slide" Target="slide41.xml"/><Relationship Id="rId34" Type="http://schemas.openxmlformats.org/officeDocument/2006/relationships/slide" Target="slide71.xml"/><Relationship Id="rId42" Type="http://schemas.openxmlformats.org/officeDocument/2006/relationships/slide" Target="slide87.xml"/><Relationship Id="rId47" Type="http://schemas.openxmlformats.org/officeDocument/2006/relationships/slide" Target="slide97.xml"/><Relationship Id="rId50" Type="http://schemas.openxmlformats.org/officeDocument/2006/relationships/slide" Target="slide103.xml"/><Relationship Id="rId55" Type="http://schemas.openxmlformats.org/officeDocument/2006/relationships/slide" Target="slide11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33" Type="http://schemas.openxmlformats.org/officeDocument/2006/relationships/slide" Target="slide69.xml"/><Relationship Id="rId38" Type="http://schemas.openxmlformats.org/officeDocument/2006/relationships/slide" Target="slide79.xml"/><Relationship Id="rId46" Type="http://schemas.openxmlformats.org/officeDocument/2006/relationships/slide" Target="slide95.xml"/><Relationship Id="rId2" Type="http://schemas.openxmlformats.org/officeDocument/2006/relationships/slide" Target="slide2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61.xml"/><Relationship Id="rId41" Type="http://schemas.openxmlformats.org/officeDocument/2006/relationships/slide" Target="slide85.xml"/><Relationship Id="rId54" Type="http://schemas.openxmlformats.org/officeDocument/2006/relationships/slide" Target="slide1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7.xml"/><Relationship Id="rId32" Type="http://schemas.openxmlformats.org/officeDocument/2006/relationships/slide" Target="slide67.xml"/><Relationship Id="rId37" Type="http://schemas.openxmlformats.org/officeDocument/2006/relationships/slide" Target="slide77.xml"/><Relationship Id="rId40" Type="http://schemas.openxmlformats.org/officeDocument/2006/relationships/slide" Target="slide83.xml"/><Relationship Id="rId45" Type="http://schemas.openxmlformats.org/officeDocument/2006/relationships/slide" Target="slide93.xml"/><Relationship Id="rId53" Type="http://schemas.openxmlformats.org/officeDocument/2006/relationships/slide" Target="slide109.xml"/><Relationship Id="rId58" Type="http://schemas.openxmlformats.org/officeDocument/2006/relationships/slide" Target="slide1.xml"/><Relationship Id="rId5" Type="http://schemas.openxmlformats.org/officeDocument/2006/relationships/slide" Target="slide57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59.xml"/><Relationship Id="rId36" Type="http://schemas.openxmlformats.org/officeDocument/2006/relationships/slide" Target="slide75.xml"/><Relationship Id="rId49" Type="http://schemas.openxmlformats.org/officeDocument/2006/relationships/slide" Target="slide101.xml"/><Relationship Id="rId57" Type="http://schemas.openxmlformats.org/officeDocument/2006/relationships/slide" Target="slide117.xml"/><Relationship Id="rId10" Type="http://schemas.openxmlformats.org/officeDocument/2006/relationships/slide" Target="slide17.xml"/><Relationship Id="rId19" Type="http://schemas.openxmlformats.org/officeDocument/2006/relationships/slide" Target="slide37.xml"/><Relationship Id="rId31" Type="http://schemas.openxmlformats.org/officeDocument/2006/relationships/slide" Target="slide65.xml"/><Relationship Id="rId44" Type="http://schemas.openxmlformats.org/officeDocument/2006/relationships/slide" Target="slide91.xml"/><Relationship Id="rId52" Type="http://schemas.openxmlformats.org/officeDocument/2006/relationships/slide" Target="slide107.xml"/><Relationship Id="rId4" Type="http://schemas.openxmlformats.org/officeDocument/2006/relationships/slide" Target="slide8.xml"/><Relationship Id="rId9" Type="http://schemas.openxmlformats.org/officeDocument/2006/relationships/slide" Target="slide15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63.xml"/><Relationship Id="rId35" Type="http://schemas.openxmlformats.org/officeDocument/2006/relationships/slide" Target="slide73.xml"/><Relationship Id="rId43" Type="http://schemas.openxmlformats.org/officeDocument/2006/relationships/slide" Target="slide89.xml"/><Relationship Id="rId48" Type="http://schemas.openxmlformats.org/officeDocument/2006/relationships/slide" Target="slide99.xml"/><Relationship Id="rId56" Type="http://schemas.openxmlformats.org/officeDocument/2006/relationships/slide" Target="slide115.xml"/><Relationship Id="rId8" Type="http://schemas.openxmlformats.org/officeDocument/2006/relationships/slide" Target="slide13.xml"/><Relationship Id="rId51" Type="http://schemas.openxmlformats.org/officeDocument/2006/relationships/slide" Target="slide105.xml"/><Relationship Id="rId3" Type="http://schemas.openxmlformats.org/officeDocument/2006/relationships/slide" Target="slide5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slide" Target="slide8.xml"/><Relationship Id="rId4" Type="http://schemas.openxmlformats.org/officeDocument/2006/relationships/image" Target="../media/image150.png"/><Relationship Id="rId9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0.png"/><Relationship Id="rId7" Type="http://schemas.openxmlformats.org/officeDocument/2006/relationships/slide" Target="slide87.xm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slide" Target="slide8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image" Target="../media/image4.png"/><Relationship Id="rId4" Type="http://schemas.openxmlformats.org/officeDocument/2006/relationships/image" Target="../media/image16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1.png"/><Relationship Id="rId7" Type="http://schemas.openxmlformats.org/officeDocument/2006/relationships/slide" Target="slide93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slide" Target="slide8.xml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image" Target="../media/image4.png"/><Relationship Id="rId4" Type="http://schemas.openxmlformats.org/officeDocument/2006/relationships/image" Target="../media/image17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2.png"/><Relationship Id="rId7" Type="http://schemas.openxmlformats.org/officeDocument/2006/relationships/slide" Target="slide99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Basic Probability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923928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923928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923928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6603"/>
            <a:ext cx="8352930" cy="14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156603"/>
            <a:ext cx="835293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164715"/>
            <a:ext cx="8352930" cy="48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95536" y="2660659"/>
            <a:ext cx="835293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8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5457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2"/>
            <a:ext cx="8640960" cy="68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605632"/>
            <a:ext cx="8640960" cy="85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96242"/>
            <a:ext cx="6768752" cy="1517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509120"/>
            <a:ext cx="6768752" cy="1522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271804"/>
            <a:ext cx="6768752" cy="181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04664"/>
            <a:ext cx="6768752" cy="34984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597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0"/>
            <a:ext cx="8640960" cy="17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780928"/>
            <a:ext cx="8640960" cy="73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091686"/>
            <a:ext cx="8640960" cy="689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2852936"/>
            <a:ext cx="4501242" cy="282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92696"/>
            <a:ext cx="45012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1124744"/>
            <a:ext cx="4572509" cy="28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16115" y="395523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12259" y="395523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Hide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941036"/>
            <a:ext cx="4572510" cy="18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995427"/>
            <a:ext cx="4572510" cy="20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5194300" y="1390650"/>
            <a:ext cx="3035300" cy="2279650"/>
          </a:xfrm>
          <a:custGeom>
            <a:avLst/>
            <a:gdLst>
              <a:gd name="connsiteX0" fmla="*/ 0 w 3035300"/>
              <a:gd name="connsiteY0" fmla="*/ 2279650 h 2279650"/>
              <a:gd name="connsiteX1" fmla="*/ 514350 w 3035300"/>
              <a:gd name="connsiteY1" fmla="*/ 2178050 h 2279650"/>
              <a:gd name="connsiteX2" fmla="*/ 812800 w 3035300"/>
              <a:gd name="connsiteY2" fmla="*/ 1803400 h 2279650"/>
              <a:gd name="connsiteX3" fmla="*/ 1022350 w 3035300"/>
              <a:gd name="connsiteY3" fmla="*/ 1460500 h 2279650"/>
              <a:gd name="connsiteX4" fmla="*/ 1517650 w 3035300"/>
              <a:gd name="connsiteY4" fmla="*/ 704850 h 2279650"/>
              <a:gd name="connsiteX5" fmla="*/ 2025650 w 3035300"/>
              <a:gd name="connsiteY5" fmla="*/ 304800 h 2279650"/>
              <a:gd name="connsiteX6" fmla="*/ 2533650 w 3035300"/>
              <a:gd name="connsiteY6" fmla="*/ 95250 h 2279650"/>
              <a:gd name="connsiteX7" fmla="*/ 3035300 w 3035300"/>
              <a:gd name="connsiteY7" fmla="*/ 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300" h="2279650">
                <a:moveTo>
                  <a:pt x="0" y="2279650"/>
                </a:moveTo>
                <a:cubicBezTo>
                  <a:pt x="189441" y="2268537"/>
                  <a:pt x="378883" y="2257425"/>
                  <a:pt x="514350" y="2178050"/>
                </a:cubicBezTo>
                <a:cubicBezTo>
                  <a:pt x="649817" y="2098675"/>
                  <a:pt x="728133" y="1922991"/>
                  <a:pt x="812800" y="1803400"/>
                </a:cubicBezTo>
                <a:cubicBezTo>
                  <a:pt x="897467" y="1683809"/>
                  <a:pt x="904875" y="1643592"/>
                  <a:pt x="1022350" y="1460500"/>
                </a:cubicBezTo>
                <a:cubicBezTo>
                  <a:pt x="1139825" y="1277408"/>
                  <a:pt x="1350433" y="897467"/>
                  <a:pt x="1517650" y="704850"/>
                </a:cubicBezTo>
                <a:cubicBezTo>
                  <a:pt x="1684867" y="512233"/>
                  <a:pt x="1856317" y="406400"/>
                  <a:pt x="2025650" y="304800"/>
                </a:cubicBezTo>
                <a:cubicBezTo>
                  <a:pt x="2194983" y="203200"/>
                  <a:pt x="2365375" y="146050"/>
                  <a:pt x="2533650" y="95250"/>
                </a:cubicBezTo>
                <a:cubicBezTo>
                  <a:pt x="2701925" y="44450"/>
                  <a:pt x="2868612" y="22225"/>
                  <a:pt x="3035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40962" cy="48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620689"/>
            <a:ext cx="8640960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1412776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1772816"/>
            <a:ext cx="864096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9" y="3861048"/>
            <a:ext cx="8640960" cy="1638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3" grpId="0" animBg="1"/>
      <p:bldP spid="2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9466"/>
            <a:ext cx="8640960" cy="3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9486"/>
            <a:ext cx="8640960" cy="23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0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40962" cy="22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2420888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18" y="4319424"/>
            <a:ext cx="7223364" cy="249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17" y="3869104"/>
            <a:ext cx="7223366" cy="2080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17" y="3743188"/>
            <a:ext cx="7223366" cy="981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17" y="371610"/>
            <a:ext cx="7223366" cy="36334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640962" cy="37254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124743"/>
            <a:ext cx="8640960" cy="54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1673681"/>
            <a:ext cx="8640960" cy="182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3501008"/>
            <a:ext cx="8640960" cy="134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5141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89254"/>
            <a:ext cx="8784974" cy="24636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75" y="332656"/>
            <a:ext cx="5510250" cy="345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76" y="3717032"/>
            <a:ext cx="5510248" cy="3102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7294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916831"/>
            <a:ext cx="8640960" cy="172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07684"/>
            <a:ext cx="7776864" cy="19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6217"/>
            <a:ext cx="7776864" cy="21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1630"/>
            <a:ext cx="7776864" cy="10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35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640962" cy="427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052736"/>
            <a:ext cx="86409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3140968"/>
            <a:ext cx="864096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4365104"/>
            <a:ext cx="8640962" cy="96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91180"/>
            <a:ext cx="6912768" cy="16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968"/>
            <a:ext cx="6912768" cy="15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12768" cy="45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04066"/>
            <a:ext cx="8640962" cy="278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504066"/>
            <a:ext cx="8640960" cy="139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2898581"/>
            <a:ext cx="8640962" cy="139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99462"/>
            <a:ext cx="8208912" cy="181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1386"/>
            <a:ext cx="8208912" cy="202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440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40962" cy="197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60" cy="149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338043"/>
            <a:ext cx="8640960" cy="48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389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8640962" cy="10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276872"/>
            <a:ext cx="8640960" cy="1546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2132857"/>
            <a:ext cx="8352934" cy="874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132856"/>
            <a:ext cx="8352930" cy="53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662856"/>
            <a:ext cx="8352930" cy="344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6" y="476672"/>
            <a:ext cx="8180188" cy="55244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36408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988840"/>
            <a:ext cx="8352932" cy="142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86583"/>
            <a:ext cx="8352930" cy="67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651485"/>
            <a:ext cx="8352930" cy="75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6813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5278"/>
            <a:ext cx="8352928" cy="793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15277"/>
            <a:ext cx="8352930" cy="793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904656" cy="23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04656" cy="28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5904656" cy="7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7312"/>
            <a:ext cx="5904656" cy="39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97352"/>
            <a:ext cx="1224136" cy="1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6975"/>
            <a:ext cx="8352930" cy="11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466974"/>
            <a:ext cx="8352930" cy="457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2924942"/>
            <a:ext cx="8352930" cy="669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5040560" cy="327788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1" y="3612646"/>
            <a:ext cx="5040558" cy="1688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5229200"/>
            <a:ext cx="5040560" cy="64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5877272"/>
            <a:ext cx="5040560" cy="7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4437112"/>
            <a:ext cx="5904654" cy="698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913410"/>
            <a:ext cx="5904656" cy="1899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32656"/>
            <a:ext cx="5904656" cy="41042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623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484784"/>
            <a:ext cx="8352930" cy="309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1988841"/>
            <a:ext cx="8352930" cy="2119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1794190"/>
            <a:ext cx="8352928" cy="19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023" t="27634" r="-799"/>
          <a:stretch/>
        </p:blipFill>
        <p:spPr>
          <a:xfrm>
            <a:off x="4900116" y="3284984"/>
            <a:ext cx="4136380" cy="1841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5092140"/>
            <a:ext cx="4680519" cy="1145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52112"/>
            <a:ext cx="4680519" cy="6894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1343605"/>
            <a:ext cx="4680518" cy="3798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116" y="692696"/>
            <a:ext cx="4136380" cy="2662498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3611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1"/>
            <a:ext cx="8352930" cy="364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988841"/>
            <a:ext cx="8352930" cy="200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792"/>
            <a:ext cx="8640960" cy="151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444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11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556792"/>
            <a:ext cx="8352930" cy="118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1032" b="925"/>
          <a:stretch/>
        </p:blipFill>
        <p:spPr>
          <a:xfrm>
            <a:off x="251520" y="4437112"/>
            <a:ext cx="8640960" cy="1365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00162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6965"/>
          <a:stretch/>
        </p:blipFill>
        <p:spPr>
          <a:xfrm>
            <a:off x="251520" y="2290169"/>
            <a:ext cx="8640960" cy="63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907" b="47042"/>
          <a:stretch/>
        </p:blipFill>
        <p:spPr>
          <a:xfrm>
            <a:off x="251520" y="2924945"/>
            <a:ext cx="864096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1"/>
            <a:ext cx="8640960" cy="14853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88840"/>
            <a:ext cx="8640960" cy="59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587504"/>
            <a:ext cx="8640960" cy="88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30584"/>
            <a:ext cx="5760640" cy="11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6056"/>
            <a:ext cx="5760640" cy="185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60640" cy="31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1" b="4562"/>
          <a:stretch/>
        </p:blipFill>
        <p:spPr bwMode="auto">
          <a:xfrm>
            <a:off x="1691680" y="5301208"/>
            <a:ext cx="5760640" cy="6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35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124744"/>
            <a:ext cx="8640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276871"/>
            <a:ext cx="8640960" cy="625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902755"/>
            <a:ext cx="8640960" cy="1778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510" y="3553624"/>
            <a:ext cx="4624980" cy="595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510" y="4143242"/>
            <a:ext cx="4624980" cy="2670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510" y="410772"/>
            <a:ext cx="4624980" cy="323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572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484782"/>
            <a:ext cx="8784974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3" y="1700807"/>
            <a:ext cx="8784974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3" y="3212976"/>
            <a:ext cx="8784974" cy="84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70688"/>
            <a:ext cx="8640958" cy="19166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470687"/>
            <a:ext cx="8640960" cy="3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852936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212976"/>
            <a:ext cx="8640960" cy="117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011860"/>
            <a:ext cx="6768752" cy="1801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2656"/>
            <a:ext cx="6768752" cy="26428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2924944"/>
            <a:ext cx="6768752" cy="28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6230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772816"/>
            <a:ext cx="8640960" cy="62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46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8570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060847"/>
            <a:ext cx="8784976" cy="85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50990"/>
            <a:ext cx="5184576" cy="2761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177134"/>
            <a:ext cx="5184576" cy="1908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3" y="5085184"/>
            <a:ext cx="5184574" cy="1696698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76873"/>
            <a:ext cx="8640956" cy="9644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276872"/>
            <a:ext cx="8640958" cy="3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600915"/>
            <a:ext cx="8640958" cy="64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5491880"/>
            <a:ext cx="7200798" cy="132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49080"/>
            <a:ext cx="7200800" cy="174892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04664"/>
            <a:ext cx="7200800" cy="40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96352"/>
            <a:ext cx="8640956" cy="8006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196350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484383"/>
            <a:ext cx="8640958" cy="512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437112"/>
            <a:ext cx="5040560" cy="2414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08920"/>
            <a:ext cx="5040560" cy="1771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3328"/>
            <a:ext cx="5040560" cy="24076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949280"/>
            <a:ext cx="7200801" cy="8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200800" cy="578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14873"/>
            <a:ext cx="8640958" cy="24441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514872"/>
            <a:ext cx="8640958" cy="105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564905"/>
            <a:ext cx="8640958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852936"/>
            <a:ext cx="8640958" cy="65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3503319"/>
            <a:ext cx="8640958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645024"/>
            <a:ext cx="8640956" cy="2616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196752"/>
            <a:ext cx="8640956" cy="3088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52754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8"/>
            <a:ext cx="8640956" cy="7791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132856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420889"/>
            <a:ext cx="8640958" cy="49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38464"/>
            <a:ext cx="8640960" cy="37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50164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556791"/>
            <a:ext cx="8640958" cy="250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56558"/>
            <a:ext cx="5184576" cy="65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345970"/>
            <a:ext cx="5184576" cy="8913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64660"/>
            <a:ext cx="5184576" cy="2776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12201"/>
          <a:stretch/>
        </p:blipFill>
        <p:spPr>
          <a:xfrm>
            <a:off x="1979712" y="3140968"/>
            <a:ext cx="5184576" cy="22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92896"/>
            <a:ext cx="8640956" cy="7726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465471"/>
            <a:ext cx="8640958" cy="337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802654"/>
            <a:ext cx="8640958" cy="462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851680"/>
            <a:ext cx="8640958" cy="1385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9524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76305"/>
            <a:ext cx="8640956" cy="4428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348880"/>
            <a:ext cx="8640958" cy="47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853"/>
          <a:stretch/>
        </p:blipFill>
        <p:spPr>
          <a:xfrm>
            <a:off x="395536" y="3861048"/>
            <a:ext cx="8352928" cy="2357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201"/>
          <a:stretch/>
        </p:blipFill>
        <p:spPr>
          <a:xfrm>
            <a:off x="395536" y="1812942"/>
            <a:ext cx="8352928" cy="2840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45364"/>
            <a:ext cx="8352928" cy="204753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784974" cy="23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3" y="1484782"/>
            <a:ext cx="8784974" cy="2374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20521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916832"/>
            <a:ext cx="864095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420888"/>
            <a:ext cx="8640958" cy="70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502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19380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492896"/>
            <a:ext cx="8640956" cy="6993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492895"/>
            <a:ext cx="8640958" cy="2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727372"/>
            <a:ext cx="8640958" cy="45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127690"/>
            <a:ext cx="8640956" cy="210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064072"/>
            <a:ext cx="8640958" cy="3237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998122"/>
            <a:ext cx="8640956" cy="24308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19940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28800"/>
            <a:ext cx="8640956" cy="15487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3338"/>
            <a:ext cx="8640958" cy="38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007293"/>
            <a:ext cx="8640958" cy="413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420888"/>
            <a:ext cx="8640958" cy="776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4" y="794757"/>
            <a:ext cx="8266430" cy="515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52930" cy="120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988840"/>
            <a:ext cx="835293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92896"/>
            <a:ext cx="8352930" cy="69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5" y="536515"/>
            <a:ext cx="7735370" cy="57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52930" cy="7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564904"/>
            <a:ext cx="835293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852936"/>
            <a:ext cx="8352930" cy="45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3861048"/>
            <a:ext cx="8352924" cy="202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41860"/>
            <a:ext cx="8352926" cy="34911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310560"/>
            <a:ext cx="7776862" cy="543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6672"/>
            <a:ext cx="7776864" cy="274764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36912"/>
            <a:ext cx="8640958" cy="424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636910"/>
            <a:ext cx="8640958" cy="42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84090"/>
            <a:ext cx="8496942" cy="272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996952"/>
            <a:ext cx="8496942" cy="221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4549"/>
          <a:stretch/>
        </p:blipFill>
        <p:spPr>
          <a:xfrm>
            <a:off x="323529" y="900662"/>
            <a:ext cx="8496942" cy="296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4664"/>
            <a:ext cx="8496944" cy="11751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14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2137424"/>
            <a:ext cx="8640958" cy="57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708920"/>
            <a:ext cx="8640958" cy="42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5847545"/>
            <a:ext cx="7344816" cy="1010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4653136"/>
            <a:ext cx="7344814" cy="1563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32656"/>
            <a:ext cx="7344816" cy="47884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791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204863"/>
            <a:ext cx="8640958" cy="294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498910"/>
            <a:ext cx="8640958" cy="497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47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786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204863"/>
            <a:ext cx="8640958" cy="78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65792"/>
            <a:ext cx="8496944" cy="4147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6456"/>
            <a:ext cx="8496944" cy="307455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716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276871"/>
            <a:ext cx="8640958" cy="28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559435"/>
            <a:ext cx="8640958" cy="43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106872"/>
            <a:ext cx="8640958" cy="170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933056"/>
            <a:ext cx="8640958" cy="189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32656"/>
            <a:ext cx="8640958" cy="382009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130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556790"/>
            <a:ext cx="8784974" cy="2130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9"/>
            <a:ext cx="8640958" cy="1469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060848"/>
            <a:ext cx="8640958" cy="60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2670092"/>
            <a:ext cx="8640958" cy="860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58896"/>
            <a:ext cx="6048672" cy="3862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481308"/>
            <a:ext cx="6048672" cy="1332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03" y="5467594"/>
            <a:ext cx="5895134" cy="7697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4" y="4221088"/>
            <a:ext cx="6048672" cy="13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5152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235580"/>
            <a:ext cx="8640958" cy="1329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2564904"/>
            <a:ext cx="864095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717032"/>
            <a:ext cx="8640958" cy="198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548679"/>
            <a:ext cx="8640958" cy="686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3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58" y="5320576"/>
            <a:ext cx="5898284" cy="149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59" y="5185186"/>
            <a:ext cx="5898282" cy="692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858" y="4085252"/>
            <a:ext cx="5898284" cy="1575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858" y="2852936"/>
            <a:ext cx="5898284" cy="15581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858" y="355338"/>
            <a:ext cx="5898284" cy="2785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858" y="5877272"/>
            <a:ext cx="5898284" cy="372144"/>
          </a:xfrm>
          <a:prstGeom prst="rect">
            <a:avLst/>
          </a:prstGeom>
        </p:spPr>
      </p:pic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24338"/>
            <a:ext cx="8640958" cy="4204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9"/>
            <a:ext cx="864095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1" y="2276874"/>
            <a:ext cx="8640958" cy="9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1024337"/>
            <a:ext cx="8640958" cy="676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1" y="3238921"/>
            <a:ext cx="8640958" cy="199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4" grpId="0" animBg="1"/>
      <p:bldP spid="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3852"/>
            <a:ext cx="8496944" cy="2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520"/>
            <a:ext cx="8496944" cy="24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118"/>
            <a:ext cx="8496944" cy="25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8640958" cy="10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1" y="2564904"/>
            <a:ext cx="8640958" cy="730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204864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6038"/>
            <a:ext cx="6624736" cy="19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3216"/>
            <a:ext cx="6624736" cy="5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624736" cy="17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624736" cy="11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8128"/>
            <a:ext cx="6624736" cy="36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8640962" cy="371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9" y="1340768"/>
            <a:ext cx="8640960" cy="2070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9" y="1196752"/>
            <a:ext cx="864096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3411736"/>
            <a:ext cx="8640962" cy="149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258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323528" y="5157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Basic Probability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2771800" y="4005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2011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2771800" y="4581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2011 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323528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23528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323528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323528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323528" y="3429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323528" y="4005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323528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323528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1547664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1547664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6" action="ppaction://hlinksldjump"/>
          </p:cNvPr>
          <p:cNvSpPr/>
          <p:nvPr/>
        </p:nvSpPr>
        <p:spPr>
          <a:xfrm>
            <a:off x="1547664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7" action="ppaction://hlinksldjump"/>
          </p:cNvPr>
          <p:cNvSpPr/>
          <p:nvPr/>
        </p:nvSpPr>
        <p:spPr>
          <a:xfrm>
            <a:off x="1547664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1547664" y="3428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1547664" y="4005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1547664" y="4581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1" action="ppaction://hlinksldjump"/>
          </p:cNvPr>
          <p:cNvSpPr/>
          <p:nvPr/>
        </p:nvSpPr>
        <p:spPr>
          <a:xfrm>
            <a:off x="1547792" y="5157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2" action="ppaction://hlinksldjump"/>
          </p:cNvPr>
          <p:cNvSpPr/>
          <p:nvPr/>
        </p:nvSpPr>
        <p:spPr>
          <a:xfrm>
            <a:off x="1547664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3" action="ppaction://hlinksldjump"/>
          </p:cNvPr>
          <p:cNvSpPr/>
          <p:nvPr/>
        </p:nvSpPr>
        <p:spPr>
          <a:xfrm>
            <a:off x="2771800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4" action="ppaction://hlinksldjump"/>
          </p:cNvPr>
          <p:cNvSpPr/>
          <p:nvPr/>
        </p:nvSpPr>
        <p:spPr>
          <a:xfrm>
            <a:off x="2771800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5" action="ppaction://hlinksldjump"/>
          </p:cNvPr>
          <p:cNvSpPr/>
          <p:nvPr/>
        </p:nvSpPr>
        <p:spPr>
          <a:xfrm>
            <a:off x="2771800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6" action="ppaction://hlinksldjump"/>
          </p:cNvPr>
          <p:cNvSpPr/>
          <p:nvPr/>
        </p:nvSpPr>
        <p:spPr>
          <a:xfrm>
            <a:off x="2771800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7" action="ppaction://hlinksldjump"/>
          </p:cNvPr>
          <p:cNvSpPr/>
          <p:nvPr/>
        </p:nvSpPr>
        <p:spPr>
          <a:xfrm>
            <a:off x="2771928" y="3428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8" action="ppaction://hlinksldjump"/>
          </p:cNvPr>
          <p:cNvSpPr/>
          <p:nvPr/>
        </p:nvSpPr>
        <p:spPr>
          <a:xfrm>
            <a:off x="2771800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9" action="ppaction://hlinksldjump"/>
          </p:cNvPr>
          <p:cNvSpPr/>
          <p:nvPr/>
        </p:nvSpPr>
        <p:spPr>
          <a:xfrm>
            <a:off x="2771800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3995936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3995936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3995936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3995936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3995936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3995936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6" action="ppaction://hlinksldjump"/>
          </p:cNvPr>
          <p:cNvSpPr/>
          <p:nvPr/>
        </p:nvSpPr>
        <p:spPr>
          <a:xfrm>
            <a:off x="3995936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7" action="ppaction://hlinksldjump"/>
          </p:cNvPr>
          <p:cNvSpPr/>
          <p:nvPr/>
        </p:nvSpPr>
        <p:spPr>
          <a:xfrm>
            <a:off x="3995936" y="5157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8" action="ppaction://hlinksldjump"/>
          </p:cNvPr>
          <p:cNvSpPr/>
          <p:nvPr/>
        </p:nvSpPr>
        <p:spPr>
          <a:xfrm>
            <a:off x="3995936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9" action="ppaction://hlinksldjump"/>
          </p:cNvPr>
          <p:cNvSpPr/>
          <p:nvPr/>
        </p:nvSpPr>
        <p:spPr>
          <a:xfrm>
            <a:off x="5220200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0" action="ppaction://hlinksldjump"/>
          </p:cNvPr>
          <p:cNvSpPr/>
          <p:nvPr/>
        </p:nvSpPr>
        <p:spPr>
          <a:xfrm>
            <a:off x="5220072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1" action="ppaction://hlinksldjump"/>
          </p:cNvPr>
          <p:cNvSpPr/>
          <p:nvPr/>
        </p:nvSpPr>
        <p:spPr>
          <a:xfrm>
            <a:off x="5220072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2" action="ppaction://hlinksldjump"/>
          </p:cNvPr>
          <p:cNvSpPr/>
          <p:nvPr/>
        </p:nvSpPr>
        <p:spPr>
          <a:xfrm>
            <a:off x="5220072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3" action="ppaction://hlinksldjump"/>
          </p:cNvPr>
          <p:cNvSpPr/>
          <p:nvPr/>
        </p:nvSpPr>
        <p:spPr>
          <a:xfrm>
            <a:off x="5220072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4" action="ppaction://hlinksldjump"/>
          </p:cNvPr>
          <p:cNvSpPr/>
          <p:nvPr/>
        </p:nvSpPr>
        <p:spPr>
          <a:xfrm>
            <a:off x="5220072" y="4005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5" action="ppaction://hlinksldjump"/>
          </p:cNvPr>
          <p:cNvSpPr/>
          <p:nvPr/>
        </p:nvSpPr>
        <p:spPr>
          <a:xfrm>
            <a:off x="5220072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6" action="ppaction://hlinksldjump"/>
          </p:cNvPr>
          <p:cNvSpPr/>
          <p:nvPr/>
        </p:nvSpPr>
        <p:spPr>
          <a:xfrm>
            <a:off x="5220072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7" action="ppaction://hlinksldjump"/>
          </p:cNvPr>
          <p:cNvSpPr/>
          <p:nvPr/>
        </p:nvSpPr>
        <p:spPr>
          <a:xfrm>
            <a:off x="5220072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48" action="ppaction://hlinksldjump"/>
          </p:cNvPr>
          <p:cNvSpPr/>
          <p:nvPr/>
        </p:nvSpPr>
        <p:spPr>
          <a:xfrm>
            <a:off x="6444336" y="1124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49" action="ppaction://hlinksldjump"/>
          </p:cNvPr>
          <p:cNvSpPr/>
          <p:nvPr/>
        </p:nvSpPr>
        <p:spPr>
          <a:xfrm>
            <a:off x="6444208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50" action="ppaction://hlinksldjump"/>
          </p:cNvPr>
          <p:cNvSpPr/>
          <p:nvPr/>
        </p:nvSpPr>
        <p:spPr>
          <a:xfrm>
            <a:off x="6444208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51" action="ppaction://hlinksldjump"/>
          </p:cNvPr>
          <p:cNvSpPr/>
          <p:nvPr/>
        </p:nvSpPr>
        <p:spPr>
          <a:xfrm>
            <a:off x="6444208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52" action="ppaction://hlinksldjump"/>
          </p:cNvPr>
          <p:cNvSpPr/>
          <p:nvPr/>
        </p:nvSpPr>
        <p:spPr>
          <a:xfrm>
            <a:off x="6444208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53" action="ppaction://hlinksldjump"/>
          </p:cNvPr>
          <p:cNvSpPr/>
          <p:nvPr/>
        </p:nvSpPr>
        <p:spPr>
          <a:xfrm>
            <a:off x="6444208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54" action="ppaction://hlinksldjump"/>
          </p:cNvPr>
          <p:cNvSpPr/>
          <p:nvPr/>
        </p:nvSpPr>
        <p:spPr>
          <a:xfrm>
            <a:off x="6444208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55" action="ppaction://hlinksldjump"/>
          </p:cNvPr>
          <p:cNvSpPr/>
          <p:nvPr/>
        </p:nvSpPr>
        <p:spPr>
          <a:xfrm>
            <a:off x="6444208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56" action="ppaction://hlinksldjump"/>
          </p:cNvPr>
          <p:cNvSpPr/>
          <p:nvPr/>
        </p:nvSpPr>
        <p:spPr>
          <a:xfrm>
            <a:off x="6444208" y="57332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57" action="ppaction://hlinksldjump"/>
          </p:cNvPr>
          <p:cNvSpPr/>
          <p:nvPr/>
        </p:nvSpPr>
        <p:spPr>
          <a:xfrm>
            <a:off x="7668472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5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640960" cy="9158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492895"/>
            <a:ext cx="864096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852936"/>
            <a:ext cx="8640962" cy="55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477776"/>
            <a:ext cx="7488830" cy="233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21088"/>
            <a:ext cx="7488832" cy="1640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56792"/>
            <a:ext cx="7488832" cy="2676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68760"/>
            <a:ext cx="7488832" cy="257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548680"/>
            <a:ext cx="7488832" cy="1834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404664"/>
            <a:ext cx="7488832" cy="148592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22655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914575"/>
            <a:ext cx="8640962" cy="3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947824"/>
            <a:ext cx="864096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2276872"/>
            <a:ext cx="8640962" cy="670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307862"/>
            <a:ext cx="8640961" cy="87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49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8640962" cy="9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988840"/>
            <a:ext cx="8640962" cy="92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1916"/>
            <a:ext cx="8640960" cy="44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15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8"/>
            <a:ext cx="8640960" cy="154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823994"/>
            <a:ext cx="7920878" cy="198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833690"/>
            <a:ext cx="7920880" cy="2110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492896"/>
            <a:ext cx="7920880" cy="2108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32656"/>
            <a:ext cx="7920880" cy="34037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13306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2"/>
            <a:ext cx="8640960" cy="39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604724"/>
            <a:ext cx="8640960" cy="248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852934"/>
            <a:ext cx="8640960" cy="682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69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0" y="5954834"/>
            <a:ext cx="4347980" cy="85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0" y="332656"/>
            <a:ext cx="418783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0" y="3573016"/>
            <a:ext cx="4347980" cy="254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8743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0"/>
            <a:ext cx="8640960" cy="87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3767566"/>
            <a:ext cx="7776862" cy="3045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7776864" cy="2578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32656"/>
            <a:ext cx="7776864" cy="4149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28555"/>
            <a:ext cx="8640960" cy="15422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28554"/>
            <a:ext cx="8640960" cy="32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348880"/>
            <a:ext cx="8640960" cy="122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81320"/>
            <a:ext cx="7632848" cy="203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876654"/>
            <a:ext cx="7632848" cy="100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56992"/>
            <a:ext cx="7632848" cy="1889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04664"/>
            <a:ext cx="7632848" cy="36986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2286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84784"/>
            <a:ext cx="8640960" cy="316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1801016"/>
            <a:ext cx="8640960" cy="405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206243"/>
            <a:ext cx="8640960" cy="150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2" y="764704"/>
            <a:ext cx="880139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94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6"/>
            <a:ext cx="8640960" cy="94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1130"/>
            <a:ext cx="8640960" cy="28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2636"/>
            <a:ext cx="8640960" cy="23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598"/>
            <a:ext cx="8640960" cy="22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8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2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276872"/>
            <a:ext cx="8640960" cy="508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267068"/>
            <a:ext cx="6048672" cy="1546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4725144"/>
            <a:ext cx="6048670" cy="1357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5" y="3501008"/>
            <a:ext cx="6048670" cy="1752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32656"/>
            <a:ext cx="6048672" cy="31497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Basic Probability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1076</TotalTime>
  <Words>1126</Words>
  <Application>Microsoft Office PowerPoint</Application>
  <PresentationFormat>On-screen Show (4:3)</PresentationFormat>
  <Paragraphs>447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Arial</vt:lpstr>
      <vt:lpstr>Calibri</vt:lpstr>
      <vt:lpstr>Calibri Light</vt:lpstr>
      <vt:lpstr>Comic Sans MS</vt:lpstr>
      <vt:lpstr>Theme1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712</cp:revision>
  <dcterms:created xsi:type="dcterms:W3CDTF">2014-02-21T20:01:10Z</dcterms:created>
  <dcterms:modified xsi:type="dcterms:W3CDTF">2020-11-07T23:04:03Z</dcterms:modified>
</cp:coreProperties>
</file>