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3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55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12" Type="http://schemas.openxmlformats.org/officeDocument/2006/relationships/slide" Target="slide5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7.xml"/><Relationship Id="rId5" Type="http://schemas.openxmlformats.org/officeDocument/2006/relationships/slide" Target="slide3.xml"/><Relationship Id="rId15" Type="http://schemas.openxmlformats.org/officeDocument/2006/relationships/slide" Target="slide63.xml"/><Relationship Id="rId10" Type="http://schemas.openxmlformats.org/officeDocument/2006/relationships/slide" Target="slide45.xml"/><Relationship Id="rId4" Type="http://schemas.openxmlformats.org/officeDocument/2006/relationships/slide" Target="slide1.xml"/><Relationship Id="rId9" Type="http://schemas.openxmlformats.org/officeDocument/2006/relationships/slide" Target="slide41.xml"/><Relationship Id="rId14" Type="http://schemas.openxmlformats.org/officeDocument/2006/relationships/slide" Target="slide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5.png"/><Relationship Id="rId7" Type="http://schemas.openxmlformats.org/officeDocument/2006/relationships/slide" Target="slide2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slide" Target="slide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13" Type="http://schemas.openxmlformats.org/officeDocument/2006/relationships/slide" Target="slide83.xml"/><Relationship Id="rId3" Type="http://schemas.openxmlformats.org/officeDocument/2006/relationships/slide" Target="slide65.xml"/><Relationship Id="rId7" Type="http://schemas.openxmlformats.org/officeDocument/2006/relationships/slide" Target="slide69.xml"/><Relationship Id="rId12" Type="http://schemas.openxmlformats.org/officeDocument/2006/relationships/slide" Target="slide8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9.xml"/><Relationship Id="rId5" Type="http://schemas.openxmlformats.org/officeDocument/2006/relationships/slide" Target="slide2.xml"/><Relationship Id="rId10" Type="http://schemas.openxmlformats.org/officeDocument/2006/relationships/slide" Target="slide76.xml"/><Relationship Id="rId4" Type="http://schemas.openxmlformats.org/officeDocument/2006/relationships/slide" Target="slide1.xml"/><Relationship Id="rId9" Type="http://schemas.openxmlformats.org/officeDocument/2006/relationships/slide" Target="slide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2.xml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6.png"/><Relationship Id="rId7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8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72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7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8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8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8.xml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3.png"/><Relationship Id="rId7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5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slide" Target="slide3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7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1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3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3.xml"/><Relationship Id="rId4" Type="http://schemas.openxmlformats.org/officeDocument/2006/relationships/image" Target="../media/image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slide" Target="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6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6.png"/><Relationship Id="rId7" Type="http://schemas.openxmlformats.org/officeDocument/2006/relationships/image" Target="../media/image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7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2.png"/><Relationship Id="rId7" Type="http://schemas.openxmlformats.org/officeDocument/2006/relationships/slide" Target="slide3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image" Target="../media/image3.png"/><Relationship Id="rId4" Type="http://schemas.openxmlformats.org/officeDocument/2006/relationships/image" Target="../media/image12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slide" Target="slide3.xml"/><Relationship Id="rId4" Type="http://schemas.openxmlformats.org/officeDocument/2006/relationships/slide" Target="slide8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3923928" y="18448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Q1</a:t>
            </a: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923928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923928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248" y="6453336"/>
            <a:ext cx="37256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Experimental/ using samples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92392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392392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923928" y="472520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248" y="6021288"/>
            <a:ext cx="235751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Probability Space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>
          <a:xfrm>
            <a:off x="51481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14819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3" action="ppaction://hlinksldjump"/>
          </p:cNvPr>
          <p:cNvSpPr/>
          <p:nvPr/>
        </p:nvSpPr>
        <p:spPr>
          <a:xfrm>
            <a:off x="514819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51480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5148064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6" action="ppaction://hlinksldjump"/>
          </p:cNvPr>
          <p:cNvSpPr/>
          <p:nvPr/>
        </p:nvSpPr>
        <p:spPr>
          <a:xfrm>
            <a:off x="2267744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7" action="ppaction://hlinksldjump"/>
          </p:cNvPr>
          <p:cNvSpPr/>
          <p:nvPr/>
        </p:nvSpPr>
        <p:spPr>
          <a:xfrm>
            <a:off x="2276161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8" action="ppaction://hlinksldjump"/>
          </p:cNvPr>
          <p:cNvSpPr/>
          <p:nvPr/>
        </p:nvSpPr>
        <p:spPr>
          <a:xfrm>
            <a:off x="2276161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FD830-C9A4-4366-BDBD-8535AF210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75905"/>
            <a:ext cx="7632848" cy="401698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</a:t>
            </a: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9C1F9-E99F-422D-A482-61D9497E4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15816"/>
            <a:ext cx="7632848" cy="387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4EEECE-1DEB-4D26-BC8C-6FA9FC4F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35094"/>
            <a:ext cx="8784974" cy="2169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35086"/>
            <a:ext cx="8784974" cy="2169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26764E55-B450-45A3-85D4-45E77060F14A}"/>
              </a:ext>
            </a:extLst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D78760-905F-4AB7-9BEA-2A6E9B0A325D}"/>
              </a:ext>
            </a:extLst>
          </p:cNvPr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  <a:extLst>
              <a:ext uri="{FF2B5EF4-FFF2-40B4-BE49-F238E27FC236}">
                <a16:creationId xmlns:a16="http://schemas.microsoft.com/office/drawing/2014/main" id="{50A66FD6-E91A-414E-BFFB-7EF956382C03}"/>
              </a:ext>
            </a:extLst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7161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00" y="836710"/>
            <a:ext cx="7636600" cy="590465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2H </a:t>
            </a:r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2065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0"/>
            <a:ext cx="8784974" cy="2065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2H </a:t>
            </a:r>
            <a:r>
              <a:rPr lang="en-GB" sz="1400" b="1" dirty="0" smtClean="0">
                <a:latin typeface="Comic Sans MS" panose="030F0702030302020204" pitchFamily="66" charset="0"/>
              </a:rPr>
              <a:t>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462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16" y="4670230"/>
            <a:ext cx="6874768" cy="21431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616" y="404664"/>
            <a:ext cx="6874768" cy="5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88840"/>
            <a:ext cx="8784972" cy="1381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38"/>
            <a:ext cx="8784974" cy="207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196007"/>
            <a:ext cx="8784973" cy="1174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08854"/>
            <a:ext cx="8640960" cy="2804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24944"/>
            <a:ext cx="8640956" cy="2123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5287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1535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88838"/>
            <a:ext cx="8784974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179513" y="2276872"/>
            <a:ext cx="8784973" cy="865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1520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52487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52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2234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772815"/>
            <a:ext cx="8784974" cy="2234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223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56" name="Rectangle 55">
            <a:hlinkClick r:id="rId3" action="ppaction://hlinksldjump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248" y="6453336"/>
            <a:ext cx="37256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Experimental/ using samples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05996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5220328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522020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5220200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522020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2" action="ppaction://hlinksldjump"/>
          </p:cNvPr>
          <p:cNvSpPr/>
          <p:nvPr/>
        </p:nvSpPr>
        <p:spPr>
          <a:xfrm>
            <a:off x="6444336" y="242083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3" action="ppaction://hlinksldjump"/>
          </p:cNvPr>
          <p:cNvSpPr/>
          <p:nvPr/>
        </p:nvSpPr>
        <p:spPr>
          <a:xfrm>
            <a:off x="6444336" y="2996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4" action="ppaction://hlinksldjump"/>
          </p:cNvPr>
          <p:cNvSpPr/>
          <p:nvPr/>
        </p:nvSpPr>
        <p:spPr>
          <a:xfrm>
            <a:off x="6444336" y="3572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6444336" y="4148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7092"/>
            <a:ext cx="8640960" cy="48922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1228"/>
            <a:ext cx="8640960" cy="22337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556792"/>
            <a:ext cx="8784974" cy="2429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556791"/>
            <a:ext cx="8784974" cy="2429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6620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9126"/>
            <a:ext cx="6624736" cy="34842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404664"/>
            <a:ext cx="6624736" cy="31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124744"/>
            <a:ext cx="8784974" cy="3754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124743"/>
            <a:ext cx="8784974" cy="3024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4149080"/>
            <a:ext cx="8784974" cy="729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44332"/>
            <a:ext cx="8640960" cy="2069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5388"/>
            <a:ext cx="8640958" cy="2377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67012"/>
            <a:ext cx="8640960" cy="22459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0646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588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1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79513" y="2780928"/>
            <a:ext cx="8784974" cy="72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415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609224"/>
            <a:ext cx="8640956" cy="2204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73016"/>
            <a:ext cx="8640958" cy="2160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62536"/>
            <a:ext cx="8640958" cy="337457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98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836714"/>
            <a:ext cx="8784972" cy="1632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836712"/>
            <a:ext cx="8784974" cy="646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79513" y="1482827"/>
            <a:ext cx="8784974" cy="986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2492898"/>
            <a:ext cx="8784974" cy="26787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3" y="2469648"/>
            <a:ext cx="8784974" cy="134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3" y="3812290"/>
            <a:ext cx="8784974" cy="1382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88622"/>
            <a:ext cx="8640960" cy="4280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27656"/>
            <a:ext cx="8640960" cy="30494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38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04664"/>
            <a:ext cx="5472608" cy="4100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1879" y="404664"/>
            <a:ext cx="5472607" cy="410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28" y="2487035"/>
            <a:ext cx="4930174" cy="324853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5727" y="2487035"/>
            <a:ext cx="4930176" cy="324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30" idx="3"/>
            <a:endCxn id="28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1624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2843936" y="241619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248" y="6453336"/>
            <a:ext cx="37256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Experimental/ using samples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843808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84380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843808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00417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004048" y="27088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004048" y="32849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004048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5004048" y="4437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85316"/>
            <a:ext cx="7344816" cy="38280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404664"/>
            <a:ext cx="7344816" cy="35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2890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04664"/>
            <a:ext cx="878497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980728"/>
            <a:ext cx="8784975" cy="231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428678"/>
            <a:ext cx="7344816" cy="201654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99593" y="3428678"/>
            <a:ext cx="7344816" cy="1296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9593" y="4725144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55035"/>
            <a:ext cx="6336704" cy="4120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554676"/>
            <a:ext cx="6336704" cy="45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5013176"/>
            <a:ext cx="6336704" cy="7517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14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50864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92695"/>
            <a:ext cx="8640960" cy="1113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806102"/>
            <a:ext cx="8640960" cy="198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3789040"/>
            <a:ext cx="8640960" cy="199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77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3048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29000"/>
            <a:ext cx="6336704" cy="15871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5013176"/>
            <a:ext cx="6336704" cy="15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1862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1113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886223"/>
            <a:ext cx="8640960" cy="107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2186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52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548679"/>
            <a:ext cx="8640960" cy="4952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623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653136"/>
            <a:ext cx="8208910" cy="12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48680"/>
            <a:ext cx="8208912" cy="41431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76673"/>
            <a:ext cx="7632846" cy="53788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7" cy="537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6380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849684"/>
            <a:ext cx="8640956" cy="3819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76344"/>
            <a:ext cx="8640958" cy="490092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5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632848" cy="32863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6" y="1268759"/>
            <a:ext cx="7632847" cy="32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3990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6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4" y="456770"/>
            <a:ext cx="5904654" cy="62125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39753" y="456770"/>
            <a:ext cx="5904656" cy="621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553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0" y="404665"/>
            <a:ext cx="5722360" cy="5184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10821" y="404664"/>
            <a:ext cx="5722360" cy="5184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7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91656"/>
            <a:ext cx="6264696" cy="64450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47664" y="391656"/>
            <a:ext cx="6264696" cy="644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9327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17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930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692695"/>
            <a:ext cx="8496944" cy="493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7540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6150"/>
            <a:ext cx="8496944" cy="2414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3582254"/>
            <a:ext cx="8496942" cy="782850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4024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49148"/>
            <a:ext cx="7543800" cy="3315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049148"/>
            <a:ext cx="7543800" cy="331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9508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0668"/>
            <a:ext cx="6480720" cy="55086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640" y="440668"/>
            <a:ext cx="6480720" cy="5508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0384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14745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35086"/>
            <a:ext cx="8784974" cy="1484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2042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836712"/>
            <a:ext cx="7553325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4653136"/>
            <a:ext cx="7553324" cy="8743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836712"/>
            <a:ext cx="7543800" cy="4690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19317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03648" y="6744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coin is thrown 50 times.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lands on heads 31 times.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38" y="1556792"/>
            <a:ext cx="839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Write down the relative frequency it lands on heads.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37" y="2690336"/>
            <a:ext cx="8391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(b)	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Raj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says,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lphaLcParenBoth" startAt="2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“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coin is biased towards heads.”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Use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data to give a reason why he might be correct.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2696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813230"/>
            <a:ext cx="8496942" cy="429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2496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064896" cy="41539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9552" y="1052735"/>
            <a:ext cx="8064896" cy="4153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2107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36824"/>
            <a:ext cx="7056784" cy="59165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043608" y="536824"/>
            <a:ext cx="7056784" cy="591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9376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24744"/>
            <a:ext cx="8496944" cy="37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064896" cy="54110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1" y="564159"/>
            <a:ext cx="8064897" cy="539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7330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76864" cy="49793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83568" y="620687"/>
            <a:ext cx="7756116" cy="4966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8490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65104"/>
            <a:ext cx="7056784" cy="21040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18207"/>
            <a:ext cx="7056784" cy="39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88664"/>
            <a:ext cx="6588596" cy="6276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4" y="488663"/>
            <a:ext cx="6588596" cy="627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2210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06768"/>
            <a:ext cx="8640960" cy="52305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34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56317"/>
            <a:ext cx="6792242" cy="61410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1720" y="456317"/>
            <a:ext cx="6792242" cy="6141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4172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0" y="1300163"/>
            <a:ext cx="8517052" cy="3900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910" y="1300161"/>
            <a:ext cx="8517052" cy="390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8656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73" y="468152"/>
            <a:ext cx="5710854" cy="3824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73" y="4293096"/>
            <a:ext cx="5710854" cy="23910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16572" y="468151"/>
            <a:ext cx="5710855" cy="621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633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4500"/>
            <a:ext cx="8640960" cy="18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636912"/>
            <a:ext cx="7776862" cy="9406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83569" y="2636912"/>
            <a:ext cx="7776861" cy="94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375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789040"/>
            <a:ext cx="5328592" cy="3001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268760"/>
            <a:ext cx="5328592" cy="27494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04664"/>
            <a:ext cx="5328592" cy="1495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0981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273330"/>
            <a:ext cx="8640960" cy="571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924944"/>
            <a:ext cx="8640960" cy="1441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844824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348880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2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70" y="5346374"/>
            <a:ext cx="6131660" cy="1467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169" y="409671"/>
            <a:ext cx="6131662" cy="6038658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94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5688632" cy="47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79"/>
            <a:ext cx="8640958" cy="12650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2"/>
            <a:ext cx="8640960" cy="476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0" y="2852936"/>
            <a:ext cx="8640959" cy="788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321398"/>
            <a:ext cx="8640960" cy="531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7289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86252"/>
            <a:ext cx="8640958" cy="305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24646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2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460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492896"/>
            <a:ext cx="8784974" cy="473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9353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988840"/>
            <a:ext cx="8815958" cy="19734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988840"/>
            <a:ext cx="8815959" cy="1973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7222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04664"/>
            <a:ext cx="6408713" cy="2124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7" y="1945106"/>
            <a:ext cx="6408713" cy="48682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620688"/>
            <a:ext cx="8815959" cy="5037691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620687"/>
            <a:ext cx="8815959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4020" y="1772816"/>
            <a:ext cx="8815959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20" y="3573016"/>
            <a:ext cx="8815959" cy="2085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  <p:bldP spid="2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187048"/>
            <a:ext cx="8640960" cy="2050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5103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4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844824"/>
            <a:ext cx="8815958" cy="17490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844824"/>
            <a:ext cx="8815959" cy="1749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7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850738"/>
            <a:ext cx="7056784" cy="738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664"/>
            <a:ext cx="7056784" cy="44164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043609" y="404663"/>
            <a:ext cx="7056784" cy="518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1215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29594"/>
            <a:ext cx="8496944" cy="49077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8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334227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95537" y="1052735"/>
            <a:ext cx="8352926" cy="2520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7" y="3573016"/>
            <a:ext cx="835292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4077072"/>
            <a:ext cx="8352926" cy="317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0" grpId="0" animBg="1"/>
      <p:bldP spid="2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6"/>
            <a:ext cx="8352926" cy="43058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7" y="1016736"/>
            <a:ext cx="8352926" cy="241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3429000"/>
            <a:ext cx="8352926" cy="192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 Exemplar </a:t>
            </a:r>
            <a:r>
              <a:rPr lang="en-GB" sz="1400" b="1" dirty="0" smtClean="0">
                <a:latin typeface="Comic Sans MS" panose="030F0702030302020204" pitchFamily="66" charset="0"/>
              </a:rPr>
              <a:t>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46324"/>
            <a:ext cx="7632848" cy="379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1824150"/>
            <a:ext cx="7632849" cy="18208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404664"/>
            <a:ext cx="7632848" cy="1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95688"/>
            <a:ext cx="7056784" cy="2017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3843978"/>
            <a:ext cx="7056782" cy="224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2556304"/>
            <a:ext cx="7056782" cy="23128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404664"/>
            <a:ext cx="7056784" cy="30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04913"/>
            <a:ext cx="8352926" cy="2457981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165320"/>
            <a:ext cx="8352926" cy="1240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3068960"/>
            <a:ext cx="8352926" cy="593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5537" y="2405328"/>
            <a:ext cx="8352926" cy="663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5" y="404664"/>
            <a:ext cx="7698310" cy="60486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1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700808"/>
            <a:ext cx="8352926" cy="11598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700806"/>
            <a:ext cx="8352926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2132857"/>
            <a:ext cx="8352926" cy="727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0900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130730"/>
            <a:ext cx="5184576" cy="682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1" y="1751044"/>
            <a:ext cx="5184578" cy="4702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1" y="416146"/>
            <a:ext cx="5184578" cy="13055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52737"/>
            <a:ext cx="8352926" cy="25709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7" y="1052736"/>
            <a:ext cx="835292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7" y="1916833"/>
            <a:ext cx="8352926" cy="1706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8" y="3657885"/>
            <a:ext cx="8352924" cy="11392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7" y="3623675"/>
            <a:ext cx="8352925" cy="1173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916832"/>
            <a:ext cx="8784972" cy="1717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860032" y="184069"/>
            <a:ext cx="3600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3" y="2204864"/>
            <a:ext cx="878497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3" y="3068960"/>
            <a:ext cx="8784974" cy="56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31637</TotalTime>
  <Words>827</Words>
  <Application>Microsoft Office PowerPoint</Application>
  <PresentationFormat>On-screen Show (4:3)</PresentationFormat>
  <Paragraphs>338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Arial</vt:lpstr>
      <vt:lpstr>Calibri</vt:lpstr>
      <vt:lpstr>Calibri Light</vt:lpstr>
      <vt:lpstr>Comic Sans MS</vt:lpstr>
      <vt:lpstr>Theme1</vt:lpstr>
      <vt:lpstr>Basic Probability</vt:lpstr>
      <vt:lpstr>Basic Probability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2021-08-23T08:24:05Z</dcterms:modified>
</cp:coreProperties>
</file>