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4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650" y="6525344"/>
            <a:ext cx="1363408" cy="251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IQR/ Range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75656" y="6525344"/>
            <a:ext cx="1423006" cy="2512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Table of Data</a:t>
            </a:r>
          </a:p>
        </p:txBody>
      </p:sp>
      <p:sp>
        <p:nvSpPr>
          <p:cNvPr id="69" name="Rectangle 68">
            <a:hlinkClick r:id="rId3" action="ppaction://hlinksldjump"/>
          </p:cNvPr>
          <p:cNvSpPr/>
          <p:nvPr/>
        </p:nvSpPr>
        <p:spPr>
          <a:xfrm>
            <a:off x="2879920" y="3033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879920" y="357301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860248" y="220486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860248" y="274497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860248" y="3284984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4860248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4860032" y="436510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5904256" y="2492896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5904256" y="3032904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5904256" y="357301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5904256" y="411302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772816"/>
            <a:ext cx="8496944" cy="14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708920"/>
            <a:ext cx="5753100" cy="34290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695450" y="2708919"/>
            <a:ext cx="5753100" cy="34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1815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44" y="487350"/>
            <a:ext cx="6951112" cy="588330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15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79310"/>
            <a:ext cx="5040560" cy="629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187" y="6646148"/>
            <a:ext cx="2005992" cy="199995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051720" y="379310"/>
            <a:ext cx="5040560" cy="6466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20907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9140"/>
            <a:ext cx="8208912" cy="51041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046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196752"/>
            <a:ext cx="8208910" cy="373835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67545" y="1196751"/>
            <a:ext cx="8208910" cy="373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9796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988840"/>
            <a:ext cx="8352926" cy="1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9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282" y="476670"/>
            <a:ext cx="6737182" cy="619269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011281" y="500573"/>
            <a:ext cx="6737183" cy="6168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8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556792"/>
            <a:ext cx="8352926" cy="269284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95538" y="1556792"/>
            <a:ext cx="8352926" cy="2692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4729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13872"/>
            <a:ext cx="6768752" cy="62623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32656"/>
            <a:ext cx="6336704" cy="4085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4365104"/>
            <a:ext cx="6336702" cy="248271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44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7" y="2204866"/>
            <a:ext cx="6821486" cy="105595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161257" y="2204864"/>
            <a:ext cx="6821486" cy="105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4714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018497"/>
            <a:ext cx="4464496" cy="2821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90190"/>
            <a:ext cx="4464496" cy="3626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112934"/>
            <a:ext cx="4464496" cy="1908354"/>
          </a:xfrm>
          <a:prstGeom prst="rect">
            <a:avLst/>
          </a:prstGeom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6845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37394"/>
            <a:ext cx="7056784" cy="623196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619672" y="437393"/>
            <a:ext cx="7056783" cy="6231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42752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276872"/>
            <a:ext cx="8208910" cy="9870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67545" y="2276871"/>
            <a:ext cx="8208910" cy="987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11519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48478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mean mass of a squad of 19 hockey players is 82 kg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player of mass 93 kg joins the squad.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mean mass of the squad now.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556792"/>
            <a:ext cx="7776862" cy="259228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683570" y="1556791"/>
            <a:ext cx="7776861" cy="2592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4805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916832"/>
            <a:ext cx="6210300" cy="1152525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466849" y="1916832"/>
            <a:ext cx="6210301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0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41272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94999"/>
            <a:ext cx="7776864" cy="50680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3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4587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04664"/>
            <a:ext cx="7488830" cy="567566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827585" y="404663"/>
            <a:ext cx="7488830" cy="5675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6165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784" y="368660"/>
            <a:ext cx="5418512" cy="2453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041" y="2858565"/>
            <a:ext cx="5063595" cy="3969004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248570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412776"/>
            <a:ext cx="7048500" cy="2905125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047749" y="1412775"/>
            <a:ext cx="7048501" cy="290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13939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74520"/>
            <a:ext cx="8496942" cy="17384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13710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451380"/>
            <a:ext cx="5472606" cy="63619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835698" y="451379"/>
            <a:ext cx="5472606" cy="6361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25907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31756</TotalTime>
  <Words>219</Words>
  <Application>Microsoft Office PowerPoint</Application>
  <PresentationFormat>On-screen Show (4:3)</PresentationFormat>
  <Paragraphs>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Theme1</vt:lpstr>
      <vt:lpstr>Averages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2833</cp:revision>
  <cp:lastPrinted>2019-03-09T08:19:56Z</cp:lastPrinted>
  <dcterms:created xsi:type="dcterms:W3CDTF">2014-02-21T20:01:10Z</dcterms:created>
  <dcterms:modified xsi:type="dcterms:W3CDTF">2020-11-09T09:26:15Z</dcterms:modified>
</cp:coreProperties>
</file>