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650" y="6525344"/>
            <a:ext cx="702926" cy="251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IQR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16746" y="6525344"/>
            <a:ext cx="1423006" cy="2512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Table of Data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5544216" y="224092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Q7</a:t>
            </a:r>
          </a:p>
        </p:txBody>
      </p:sp>
      <p:sp>
        <p:nvSpPr>
          <p:cNvPr id="32" name="Rectangle 31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33" name="Rectangle 32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4" name="Rectangle 33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544216" y="278103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</a:t>
            </a:r>
            <a:r>
              <a:rPr lang="en-GB" sz="1200" b="1" dirty="0">
                <a:latin typeface="Comic Sans MS" panose="030F0702030302020204" pitchFamily="66" charset="0"/>
              </a:rPr>
              <a:t>3</a:t>
            </a:r>
            <a:endParaRPr lang="en-GB" sz="1200" b="1" dirty="0" smtClean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544216" y="33210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Q5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544216" y="386115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4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5544216" y="4401160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19888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252895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03848" y="30689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3203848" y="360907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3203848" y="414908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3203848" y="468919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 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26654"/>
            <a:ext cx="4608512" cy="235427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2780928"/>
            <a:ext cx="4608512" cy="39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6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263977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8"/>
            <a:ext cx="8352930" cy="33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034740"/>
            <a:ext cx="8352928" cy="230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004518"/>
            <a:ext cx="6912768" cy="1808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588414"/>
            <a:ext cx="6912768" cy="3216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04664"/>
            <a:ext cx="6912768" cy="279767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4009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04318"/>
            <a:ext cx="8352928" cy="96464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104317"/>
            <a:ext cx="8352930" cy="482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586834"/>
            <a:ext cx="8352928" cy="48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0080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52936"/>
            <a:ext cx="8640960" cy="377401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24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132856"/>
            <a:ext cx="8352926" cy="99755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104317"/>
            <a:ext cx="8352930" cy="1026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1565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8" y="2831196"/>
            <a:ext cx="7920878" cy="3910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8" y="620688"/>
            <a:ext cx="7920878" cy="345590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Q7</a:t>
            </a: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3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04864"/>
            <a:ext cx="8784972" cy="941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2204864"/>
            <a:ext cx="8784974" cy="94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Q7</a:t>
            </a: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278892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91" y="2257792"/>
            <a:ext cx="6821418" cy="45555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291" y="364436"/>
            <a:ext cx="6821418" cy="234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631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44824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3" y="2132856"/>
            <a:ext cx="8784974" cy="343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0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650" y="6525344"/>
            <a:ext cx="1363408" cy="251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IQR/ Range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75656" y="6525344"/>
            <a:ext cx="1423006" cy="2512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Table of Data</a:t>
            </a:r>
          </a:p>
        </p:txBody>
      </p:sp>
      <p:sp>
        <p:nvSpPr>
          <p:cNvPr id="69" name="Rectangle 68">
            <a:hlinkClick r:id="" action="ppaction://noaction"/>
          </p:cNvPr>
          <p:cNvSpPr/>
          <p:nvPr/>
        </p:nvSpPr>
        <p:spPr>
          <a:xfrm>
            <a:off x="2879920" y="3033008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8" name="Rectangle 27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2879920" y="35730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860248" y="220486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4860248" y="274497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4860248" y="3284984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6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860248" y="382509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4860032" y="436510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5904256" y="2492896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5904256" y="3032904"/>
            <a:ext cx="972000" cy="468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5904256" y="357301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5904256" y="411302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3284984"/>
            <a:ext cx="6768750" cy="34766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5" y="404664"/>
            <a:ext cx="6768750" cy="31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7834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44822"/>
            <a:ext cx="8784974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9513" y="2420887"/>
            <a:ext cx="8784974" cy="20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5641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83" y="4983182"/>
            <a:ext cx="6154234" cy="1830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883" y="4754556"/>
            <a:ext cx="6154234" cy="8346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883" y="404664"/>
            <a:ext cx="6154234" cy="4320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883" y="5560986"/>
            <a:ext cx="6154234" cy="388294"/>
          </a:xfrm>
          <a:prstGeom prst="rect">
            <a:avLst/>
          </a:prstGeom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40514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249188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48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182626"/>
            <a:ext cx="8640958" cy="2010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7263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5514"/>
          <a:stretch/>
        </p:blipFill>
        <p:spPr>
          <a:xfrm>
            <a:off x="53394" y="1015399"/>
            <a:ext cx="4464496" cy="2810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052736"/>
            <a:ext cx="4464496" cy="2831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856" y="4042812"/>
            <a:ext cx="4632648" cy="1644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0363" y="891072"/>
            <a:ext cx="3089892" cy="16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0940"/>
            <a:ext cx="8352928" cy="506428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5" y="374941"/>
            <a:ext cx="8352929" cy="55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535" y="926388"/>
            <a:ext cx="8352929" cy="1926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5523232"/>
            <a:ext cx="5040560" cy="129014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5" y="2852936"/>
            <a:ext cx="8352929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1720" y="5523232"/>
            <a:ext cx="5040560" cy="498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51720" y="6021286"/>
            <a:ext cx="5040560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1720" y="6453334"/>
            <a:ext cx="5040560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32656"/>
            <a:ext cx="6336704" cy="4085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4365104"/>
            <a:ext cx="6336702" cy="248271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40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916832"/>
            <a:ext cx="6210300" cy="115252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466849" y="1916832"/>
            <a:ext cx="6210301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0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42172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94999"/>
            <a:ext cx="7776864" cy="50680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3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41735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04664"/>
            <a:ext cx="7488830" cy="567566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827585" y="404663"/>
            <a:ext cx="7488830" cy="5675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5989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650" y="6525344"/>
            <a:ext cx="702926" cy="2512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IQR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16746" y="6525344"/>
            <a:ext cx="1423006" cy="2512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Table of Data</a:t>
            </a:r>
          </a:p>
        </p:txBody>
      </p:sp>
      <p:sp>
        <p:nvSpPr>
          <p:cNvPr id="70" name="Rectangle 69">
            <a:hlinkClick r:id="" action="ppaction://noaction"/>
          </p:cNvPr>
          <p:cNvSpPr/>
          <p:nvPr/>
        </p:nvSpPr>
        <p:spPr>
          <a:xfrm>
            <a:off x="4176064" y="2492896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 </a:t>
            </a:r>
            <a:r>
              <a:rPr lang="en-GB" sz="1200" b="1" dirty="0" smtClean="0">
                <a:latin typeface="Comic Sans MS" panose="030F0702030302020204" pitchFamily="66" charset="0"/>
              </a:rPr>
              <a:t>2H </a:t>
            </a:r>
            <a:r>
              <a:rPr lang="en-GB" sz="1200" b="1" dirty="0">
                <a:latin typeface="Comic Sans MS" panose="030F0702030302020204" pitchFamily="66" charset="0"/>
              </a:rPr>
              <a:t>Q6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8" name="Rectangle 27">
            <a:hlinkClick r:id="" action="ppaction://noaction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176064" y="303626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2017 3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4176064" y="3576268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176064" y="411638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 </a:t>
            </a:r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2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784" y="368660"/>
            <a:ext cx="5418512" cy="2453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041" y="2858565"/>
            <a:ext cx="5063595" cy="3969004"/>
          </a:xfrm>
          <a:prstGeom prst="rect">
            <a:avLst/>
          </a:prstGeom>
        </p:spPr>
      </p:pic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27270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412776"/>
            <a:ext cx="7048500" cy="290512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47749" y="1412775"/>
            <a:ext cx="7048501" cy="290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39077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74520"/>
            <a:ext cx="8496942" cy="17384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4035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451380"/>
            <a:ext cx="5472606" cy="63619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835698" y="451379"/>
            <a:ext cx="5472606" cy="6361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0260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72816"/>
            <a:ext cx="8496944" cy="14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708920"/>
            <a:ext cx="5753100" cy="34290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695450" y="2708919"/>
            <a:ext cx="5753100" cy="342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5774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44" y="487350"/>
            <a:ext cx="6951112" cy="58833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750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79310"/>
            <a:ext cx="5040560" cy="6290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87" y="6646148"/>
            <a:ext cx="2005992" cy="19999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051720" y="379310"/>
            <a:ext cx="5040560" cy="6466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2349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9140"/>
            <a:ext cx="8208912" cy="51041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7767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196752"/>
            <a:ext cx="8208910" cy="373835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67545" y="1196751"/>
            <a:ext cx="8208910" cy="373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6014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735844"/>
            <a:ext cx="8496940" cy="2005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899566"/>
            <a:ext cx="8496942" cy="1617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1126"/>
            <a:ext cx="8496942" cy="345799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1988840"/>
            <a:ext cx="8352926" cy="1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282" y="476670"/>
            <a:ext cx="6737182" cy="619269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011281" y="500573"/>
            <a:ext cx="6737183" cy="616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9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556792"/>
            <a:ext cx="8352926" cy="269284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95538" y="1556792"/>
            <a:ext cx="8352926" cy="2692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0074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13872"/>
            <a:ext cx="6768752" cy="62623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7" y="2204866"/>
            <a:ext cx="6821486" cy="105595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161257" y="2204864"/>
            <a:ext cx="6821486" cy="105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29754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018497"/>
            <a:ext cx="4464496" cy="2821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90190"/>
            <a:ext cx="4464496" cy="3626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112934"/>
            <a:ext cx="4464496" cy="1908354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3017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37394"/>
            <a:ext cx="7056784" cy="623196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619672" y="437393"/>
            <a:ext cx="7056783" cy="6231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6070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276872"/>
            <a:ext cx="8208910" cy="9870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67545" y="2276871"/>
            <a:ext cx="8208910" cy="987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8291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48478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mean mass of a squad of 19 hockey players is 82 kg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player of mass 93 kg joins the squad.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Work out the mean mass of the squad now.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556792"/>
            <a:ext cx="7776862" cy="259228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83570" y="1556791"/>
            <a:ext cx="7776861" cy="2592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4514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475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2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3" y="2204864"/>
            <a:ext cx="8784974" cy="118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</a:t>
            </a:r>
            <a:r>
              <a:rPr lang="en-GB" sz="1400" b="1" dirty="0">
                <a:latin typeface="Comic Sans MS" panose="030F0702030302020204" pitchFamily="66" charset="0"/>
              </a:rPr>
              <a:t>Q6</a:t>
            </a: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52736"/>
            <a:ext cx="8352928" cy="44936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38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628800"/>
            <a:ext cx="8640962" cy="184636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51519" y="1628799"/>
            <a:ext cx="8640962" cy="184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</a:t>
            </a:r>
            <a:r>
              <a:rPr lang="en-GB" sz="1400" b="1" dirty="0">
                <a:latin typeface="Comic Sans MS" panose="030F0702030302020204" pitchFamily="66" charset="0"/>
              </a:rPr>
              <a:t>Q6</a:t>
            </a:r>
          </a:p>
        </p:txBody>
      </p:sp>
      <p:cxnSp>
        <p:nvCxnSpPr>
          <p:cNvPr id="11" name="Straight Arrow Connector 10"/>
          <p:cNvCxnSpPr>
            <a:stCxn id="12" idx="3"/>
            <a:endCxn id="10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4195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613722"/>
            <a:ext cx="7632846" cy="31996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347880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246795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7" y="1916832"/>
            <a:ext cx="8640966" cy="18136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3212976"/>
            <a:ext cx="86409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916830"/>
            <a:ext cx="8640961" cy="129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7065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58806"/>
            <a:ext cx="8208912" cy="520649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4116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916832"/>
            <a:ext cx="8640964" cy="192509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916830"/>
            <a:ext cx="8640961" cy="1925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11251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11491"/>
            <a:ext cx="7632848" cy="3426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331501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2555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357313"/>
            <a:ext cx="8640961" cy="330881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51519" y="3666397"/>
            <a:ext cx="8640960" cy="999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8" y="1253508"/>
            <a:ext cx="8640961" cy="241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644008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41591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84984"/>
            <a:ext cx="8784976" cy="28776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22882"/>
            <a:ext cx="8784976" cy="23341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122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76872"/>
            <a:ext cx="8784972" cy="729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2276872"/>
            <a:ext cx="8784974" cy="72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32146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3310560"/>
            <a:ext cx="6768750" cy="3502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05566"/>
            <a:ext cx="6768752" cy="56667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2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6758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8352928" cy="100697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44824"/>
            <a:ext cx="8352930" cy="100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464400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1" idx="1"/>
          </p:cNvCxnSpPr>
          <p:nvPr/>
        </p:nvCxnSpPr>
        <p:spPr>
          <a:xfrm flipV="1">
            <a:off x="4211960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3203848" y="35483"/>
            <a:ext cx="100811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Averages</a:t>
            </a:r>
          </a:p>
        </p:txBody>
      </p:sp>
    </p:spTree>
    <p:extLst>
      <p:ext uri="{BB962C8B-B14F-4D97-AF65-F5344CB8AC3E}">
        <p14:creationId xmlns:p14="http://schemas.microsoft.com/office/powerpoint/2010/main" val="181021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31661</TotalTime>
  <Words>488</Words>
  <Application>Microsoft Office PowerPoint</Application>
  <PresentationFormat>On-screen Show (4:3)</PresentationFormat>
  <Paragraphs>224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Comic Sans MS</vt:lpstr>
      <vt:lpstr>Theme1</vt:lpstr>
      <vt:lpstr>Averages</vt:lpstr>
      <vt:lpstr>Averages</vt:lpstr>
      <vt:lpstr>Averages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2795</cp:revision>
  <cp:lastPrinted>2019-03-09T08:19:56Z</cp:lastPrinted>
  <dcterms:created xsi:type="dcterms:W3CDTF">2014-02-21T20:01:10Z</dcterms:created>
  <dcterms:modified xsi:type="dcterms:W3CDTF">2021-08-23T09:14:20Z</dcterms:modified>
</cp:coreProperties>
</file>