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slide" Target="slide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738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Averages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3203848" y="35483"/>
            <a:ext cx="10081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Averages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650" y="6525344"/>
            <a:ext cx="702926" cy="2512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IQR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16746" y="6525344"/>
            <a:ext cx="1423006" cy="2512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Table of Data</a:t>
            </a:r>
          </a:p>
        </p:txBody>
      </p:sp>
      <p:sp>
        <p:nvSpPr>
          <p:cNvPr id="70" name="Rectangle 69">
            <a:hlinkClick r:id="rId3" action="ppaction://hlinksldjump"/>
          </p:cNvPr>
          <p:cNvSpPr/>
          <p:nvPr/>
        </p:nvSpPr>
        <p:spPr>
          <a:xfrm>
            <a:off x="4176064" y="2492896"/>
            <a:ext cx="972000" cy="468000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</a:t>
            </a:r>
            <a:r>
              <a:rPr lang="en-GB" sz="1200" b="1" dirty="0">
                <a:latin typeface="Comic Sans MS" panose="030F0702030302020204" pitchFamily="66" charset="0"/>
              </a:rPr>
              <a:t>2017 </a:t>
            </a:r>
            <a:r>
              <a:rPr lang="en-GB" sz="1200" b="1" dirty="0" smtClean="0">
                <a:latin typeface="Comic Sans MS" panose="030F0702030302020204" pitchFamily="66" charset="0"/>
              </a:rPr>
              <a:t>2H </a:t>
            </a:r>
            <a:r>
              <a:rPr lang="en-GB" sz="1200" b="1" dirty="0">
                <a:latin typeface="Comic Sans MS" panose="030F0702030302020204" pitchFamily="66" charset="0"/>
              </a:rPr>
              <a:t>Q6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176064" y="3036260"/>
            <a:ext cx="972000" cy="46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</a:t>
            </a:r>
            <a:r>
              <a:rPr lang="en-GB" sz="1200" b="1" dirty="0">
                <a:latin typeface="Comic Sans MS" panose="030F0702030302020204" pitchFamily="66" charset="0"/>
              </a:rPr>
              <a:t>2017 3</a:t>
            </a:r>
            <a:r>
              <a:rPr lang="en-GB" sz="1200" b="1" dirty="0" smtClean="0">
                <a:latin typeface="Comic Sans MS" panose="030F0702030302020204" pitchFamily="66" charset="0"/>
              </a:rPr>
              <a:t>H Q3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4176064" y="3576268"/>
            <a:ext cx="972000" cy="468000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4176064" y="4116380"/>
            <a:ext cx="972000" cy="46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2018 </a:t>
            </a:r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4644008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Q6</a:t>
            </a:r>
          </a:p>
        </p:txBody>
      </p:sp>
      <p:cxnSp>
        <p:nvCxnSpPr>
          <p:cNvPr id="20" name="Straight Arrow Connector 19"/>
          <p:cNvCxnSpPr>
            <a:stCxn id="21" idx="3"/>
            <a:endCxn id="19" idx="1"/>
          </p:cNvCxnSpPr>
          <p:nvPr/>
        </p:nvCxnSpPr>
        <p:spPr>
          <a:xfrm flipV="1">
            <a:off x="4211960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3203848" y="35483"/>
            <a:ext cx="10081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Averages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36" y="1052736"/>
            <a:ext cx="8352928" cy="4493664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66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628800"/>
            <a:ext cx="8640962" cy="184636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251519" y="1628799"/>
            <a:ext cx="8640962" cy="1846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4644008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Q6</a:t>
            </a:r>
          </a:p>
        </p:txBody>
      </p:sp>
      <p:cxnSp>
        <p:nvCxnSpPr>
          <p:cNvPr id="11" name="Straight Arrow Connector 10"/>
          <p:cNvCxnSpPr>
            <a:stCxn id="12" idx="3"/>
            <a:endCxn id="10" idx="1"/>
          </p:cNvCxnSpPr>
          <p:nvPr/>
        </p:nvCxnSpPr>
        <p:spPr>
          <a:xfrm flipV="1">
            <a:off x="4211960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3203848" y="35483"/>
            <a:ext cx="10081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109840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3613722"/>
            <a:ext cx="7632846" cy="319965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04664"/>
            <a:ext cx="7632848" cy="3478808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4644008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2017 3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9" idx="3"/>
            <a:endCxn id="12" idx="1"/>
          </p:cNvCxnSpPr>
          <p:nvPr/>
        </p:nvCxnSpPr>
        <p:spPr>
          <a:xfrm flipV="1">
            <a:off x="4211960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203848" y="35483"/>
            <a:ext cx="10081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313888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7" y="1916832"/>
            <a:ext cx="8640966" cy="181367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51519" y="3212976"/>
            <a:ext cx="86409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8" y="1916830"/>
            <a:ext cx="8640961" cy="129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4644008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2017 3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4" idx="3"/>
            <a:endCxn id="12" idx="1"/>
          </p:cNvCxnSpPr>
          <p:nvPr/>
        </p:nvCxnSpPr>
        <p:spPr>
          <a:xfrm flipV="1">
            <a:off x="4211960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3203848" y="35483"/>
            <a:ext cx="10081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38971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958806"/>
            <a:ext cx="8208912" cy="5206498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4644008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9" idx="3"/>
            <a:endCxn id="12" idx="1"/>
          </p:cNvCxnSpPr>
          <p:nvPr/>
        </p:nvCxnSpPr>
        <p:spPr>
          <a:xfrm flipV="1">
            <a:off x="4211960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3203848" y="35483"/>
            <a:ext cx="10081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350647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916832"/>
            <a:ext cx="8640964" cy="1925092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8" y="1916830"/>
            <a:ext cx="8640961" cy="1925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4644008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16" idx="1"/>
          </p:cNvCxnSpPr>
          <p:nvPr/>
        </p:nvCxnSpPr>
        <p:spPr>
          <a:xfrm flipV="1">
            <a:off x="4211960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203848" y="35483"/>
            <a:ext cx="10081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214375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311491"/>
            <a:ext cx="7632848" cy="34262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04664"/>
            <a:ext cx="7632848" cy="3315016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4644008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9" idx="3"/>
            <a:endCxn id="12" idx="1"/>
          </p:cNvCxnSpPr>
          <p:nvPr/>
        </p:nvCxnSpPr>
        <p:spPr>
          <a:xfrm flipV="1">
            <a:off x="4211960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203848" y="35483"/>
            <a:ext cx="10081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506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357313"/>
            <a:ext cx="8640961" cy="330881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51519" y="3666397"/>
            <a:ext cx="8640960" cy="999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8" y="1253508"/>
            <a:ext cx="8640961" cy="2412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4644008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16" idx="1"/>
          </p:cNvCxnSpPr>
          <p:nvPr/>
        </p:nvCxnSpPr>
        <p:spPr>
          <a:xfrm flipV="1">
            <a:off x="4211960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203848" y="35483"/>
            <a:ext cx="10081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214361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31703</TotalTime>
  <Words>68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Theme1</vt:lpstr>
      <vt:lpstr>Averages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2844</cp:revision>
  <cp:lastPrinted>2019-03-09T08:19:56Z</cp:lastPrinted>
  <dcterms:created xsi:type="dcterms:W3CDTF">2014-02-21T20:01:10Z</dcterms:created>
  <dcterms:modified xsi:type="dcterms:W3CDTF">2020-11-10T16:55:05Z</dcterms:modified>
</cp:coreProperties>
</file>