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2.xml"/><Relationship Id="rId3" Type="http://schemas.openxmlformats.org/officeDocument/2006/relationships/slide" Target="slide14.xml"/><Relationship Id="rId7" Type="http://schemas.openxmlformats.org/officeDocument/2006/relationships/slide" Target="slide22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8.xml"/><Relationship Id="rId5" Type="http://schemas.openxmlformats.org/officeDocument/2006/relationships/slide" Target="slide18.xml"/><Relationship Id="rId10" Type="http://schemas.openxmlformats.org/officeDocument/2006/relationships/slide" Target="slide6.xml"/><Relationship Id="rId4" Type="http://schemas.openxmlformats.org/officeDocument/2006/relationships/slide" Target="slide16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png"/><Relationship Id="rId7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22.xml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slide" Target="slide1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650" y="6525344"/>
            <a:ext cx="702926" cy="251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IQR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6746" y="6525344"/>
            <a:ext cx="1423006" cy="251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Table of Data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544216" y="22409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Q7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544216" y="2781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endParaRPr lang="en-GB" sz="1200" b="1" dirty="0" smtClean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544216" y="33210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544216" y="38611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544216" y="4401160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03848" y="19888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203848" y="2528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3203848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3203848" y="3609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3203848" y="41490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3203848" y="46891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004518"/>
            <a:ext cx="6912768" cy="1808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88414"/>
            <a:ext cx="6912768" cy="321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4664"/>
            <a:ext cx="6912768" cy="279767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0299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04318"/>
            <a:ext cx="8352928" cy="96464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104317"/>
            <a:ext cx="8352930" cy="482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586834"/>
            <a:ext cx="8352928" cy="48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4289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52936"/>
            <a:ext cx="8640960" cy="37740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24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132856"/>
            <a:ext cx="8352926" cy="99755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104317"/>
            <a:ext cx="8352930" cy="102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0790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8" y="2831196"/>
            <a:ext cx="7920878" cy="3910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8" y="620688"/>
            <a:ext cx="7920878" cy="34559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Q7</a:t>
            </a: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7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941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2204864"/>
            <a:ext cx="8784974" cy="94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Q7</a:t>
            </a: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630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91" y="2257792"/>
            <a:ext cx="6821418" cy="45555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1291" y="364436"/>
            <a:ext cx="6821418" cy="23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631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4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3" y="2132856"/>
            <a:ext cx="8784974" cy="34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284984"/>
            <a:ext cx="6768750" cy="34766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5" y="404664"/>
            <a:ext cx="6768750" cy="3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783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2"/>
            <a:ext cx="8784974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3" y="2420887"/>
            <a:ext cx="8784974" cy="20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9605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735844"/>
            <a:ext cx="8496940" cy="200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899566"/>
            <a:ext cx="8496942" cy="161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1126"/>
            <a:ext cx="8496942" cy="34579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3" y="4983182"/>
            <a:ext cx="6154234" cy="183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83" y="4754556"/>
            <a:ext cx="6154234" cy="8346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883" y="404664"/>
            <a:ext cx="6154234" cy="432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883" y="5560986"/>
            <a:ext cx="6154234" cy="388294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4282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4918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48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182626"/>
            <a:ext cx="8640958" cy="201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4432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5514"/>
          <a:stretch/>
        </p:blipFill>
        <p:spPr>
          <a:xfrm>
            <a:off x="53394" y="1015399"/>
            <a:ext cx="4464496" cy="2810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1052736"/>
            <a:ext cx="4464496" cy="2831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856" y="4042812"/>
            <a:ext cx="4632648" cy="1644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0363" y="891072"/>
            <a:ext cx="3089892" cy="1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0940"/>
            <a:ext cx="8352928" cy="50642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5" y="374941"/>
            <a:ext cx="8352929" cy="55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5" y="926388"/>
            <a:ext cx="8352929" cy="1926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5523232"/>
            <a:ext cx="5040560" cy="12901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5" y="2852936"/>
            <a:ext cx="8352929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1720" y="5523232"/>
            <a:ext cx="5040560" cy="498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1720" y="6021286"/>
            <a:ext cx="5040560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1720" y="6453334"/>
            <a:ext cx="504056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475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3" y="2204864"/>
            <a:ext cx="8784974" cy="118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84984"/>
            <a:ext cx="8784976" cy="2877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22882"/>
            <a:ext cx="8784976" cy="23341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76872"/>
            <a:ext cx="8784972" cy="729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2276872"/>
            <a:ext cx="8784974" cy="72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470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310560"/>
            <a:ext cx="6768750" cy="3502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5566"/>
            <a:ext cx="6768752" cy="56667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9733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2928" cy="10069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00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8506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26654"/>
            <a:ext cx="4608512" cy="23542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2780928"/>
            <a:ext cx="4608512" cy="39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26397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8"/>
            <a:ext cx="8352930" cy="33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034740"/>
            <a:ext cx="8352928" cy="230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31689</TotalTime>
  <Words>192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Theme1</vt:lpstr>
      <vt:lpstr>Averages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2846</cp:revision>
  <cp:lastPrinted>2019-03-09T08:19:56Z</cp:lastPrinted>
  <dcterms:created xsi:type="dcterms:W3CDTF">2014-02-21T20:01:10Z</dcterms:created>
  <dcterms:modified xsi:type="dcterms:W3CDTF">2020-11-10T15:46:00Z</dcterms:modified>
</cp:coreProperties>
</file>