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8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14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10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8.xml"/><Relationship Id="rId18" Type="http://schemas.openxmlformats.org/officeDocument/2006/relationships/slide" Target="slide18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" Type="http://schemas.openxmlformats.org/officeDocument/2006/relationships/slide" Target="slide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slide" Target="slide3.xml"/><Relationship Id="rId15" Type="http://schemas.openxmlformats.org/officeDocument/2006/relationships/slide" Target="slide12.xml"/><Relationship Id="rId10" Type="http://schemas.openxmlformats.org/officeDocument/2006/relationships/slide" Target="slide30.xml"/><Relationship Id="rId4" Type="http://schemas.openxmlformats.org/officeDocument/2006/relationships/slide" Target="slide2.xml"/><Relationship Id="rId9" Type="http://schemas.openxmlformats.org/officeDocument/2006/relationships/slide" Target="slide28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6.xml"/><Relationship Id="rId5" Type="http://schemas.openxmlformats.org/officeDocument/2006/relationships/slide" Target="slide3.xml"/><Relationship Id="rId10" Type="http://schemas.openxmlformats.org/officeDocument/2006/relationships/slide" Target="slide42.xml"/><Relationship Id="rId4" Type="http://schemas.openxmlformats.org/officeDocument/2006/relationships/slide" Target="slide1.xml"/><Relationship Id="rId9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6.png"/><Relationship Id="rId7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2.png"/><Relationship Id="rId7" Type="http://schemas.openxmlformats.org/officeDocument/2006/relationships/slide" Target="slide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slide" Target="slide5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0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8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6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0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slide" Target="slide3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5652248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652120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65212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65212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65212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5652120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205184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205184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205184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205184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3275984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3275984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7" action="ppaction://hlinksldjump"/>
          </p:cNvPr>
          <p:cNvSpPr/>
          <p:nvPr/>
        </p:nvSpPr>
        <p:spPr>
          <a:xfrm>
            <a:off x="3275984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3275984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50876"/>
            <a:ext cx="8496942" cy="2846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35460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42589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6893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772814"/>
            <a:ext cx="8496944" cy="168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756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206108"/>
            <a:ext cx="6624736" cy="1607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77072"/>
            <a:ext cx="6624736" cy="6894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404664"/>
            <a:ext cx="6624736" cy="3953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32" y="4749012"/>
            <a:ext cx="6624736" cy="12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3111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27677"/>
            <a:ext cx="8496944" cy="89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8" y="2924944"/>
            <a:ext cx="8496944" cy="447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27126"/>
            <a:ext cx="8496944" cy="34422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4194"/>
            <a:ext cx="8496944" cy="40809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67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7"/>
            <a:ext cx="8496944" cy="24819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772816"/>
            <a:ext cx="8496944" cy="2481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1068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590518"/>
            <a:ext cx="8352926" cy="3006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052736"/>
            <a:ext cx="8352926" cy="45210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6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0498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7"/>
            <a:ext cx="8496944" cy="1049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6350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68952"/>
            <a:ext cx="8352926" cy="334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52928" cy="47150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808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28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5533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3778316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78004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78004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78004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00417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5004176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004176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8" y="3429000"/>
            <a:ext cx="7365664" cy="332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7344816" cy="5003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0751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3"/>
            <a:ext cx="8640958" cy="107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Q21</a:t>
            </a: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0923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45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0086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13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60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8"/>
            <a:ext cx="8640958" cy="116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7721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830668"/>
            <a:ext cx="8496942" cy="48386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1225038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40245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3297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80727"/>
            <a:ext cx="8640960" cy="3329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41131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153300"/>
            <a:ext cx="6336704" cy="16698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422872"/>
            <a:ext cx="6336704" cy="58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14524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39"/>
            <a:ext cx="8640960" cy="1452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6226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12976"/>
            <a:ext cx="8208912" cy="357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80728"/>
            <a:ext cx="8208912" cy="47785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8184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6410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12775"/>
            <a:ext cx="8640960" cy="2641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1056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68" name="Rectangle 67">
            <a:hlinkClick r:id="rId3" action="ppaction://hlinksldjump"/>
          </p:cNvPr>
          <p:cNvSpPr/>
          <p:nvPr/>
        </p:nvSpPr>
        <p:spPr>
          <a:xfrm>
            <a:off x="450012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50012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50012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763696"/>
            <a:ext cx="7488832" cy="20496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409868"/>
            <a:ext cx="7488832" cy="53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19336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481243"/>
            <a:ext cx="8640960" cy="200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9" y="2636912"/>
            <a:ext cx="7056782" cy="26710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3608" y="2630910"/>
            <a:ext cx="7056783" cy="2677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4664"/>
            <a:ext cx="6336704" cy="537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5805264"/>
            <a:ext cx="6336702" cy="838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38" y="404663"/>
            <a:ext cx="5277758" cy="6398331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58537" y="404662"/>
            <a:ext cx="5277759" cy="639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0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7987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91409"/>
            <a:ext cx="5328592" cy="33008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3645024"/>
            <a:ext cx="5328592" cy="31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93" y="476672"/>
            <a:ext cx="7328814" cy="61926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7593" y="476671"/>
            <a:ext cx="732881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7593" y="4221087"/>
            <a:ext cx="732881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7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488832" cy="56166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28801"/>
            <a:ext cx="8801100" cy="3390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1450" y="1628800"/>
            <a:ext cx="8801100" cy="3390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6040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4188558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7122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20" y="404664"/>
            <a:ext cx="5159160" cy="64259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92421" y="419015"/>
            <a:ext cx="5159160" cy="641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42456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433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1502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7625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80220"/>
            <a:ext cx="8640960" cy="41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70436"/>
            <a:ext cx="6821488" cy="64429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61256" y="370435"/>
            <a:ext cx="6821488" cy="644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7" idx="3"/>
            <a:endCxn id="2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8829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43198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5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4968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488832" cy="56659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404663"/>
            <a:ext cx="7488832" cy="566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5407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764704"/>
            <a:ext cx="7488830" cy="42899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764704"/>
            <a:ext cx="7488832" cy="428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8232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27103"/>
            <a:ext cx="7488832" cy="60424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527103"/>
            <a:ext cx="7488832" cy="604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4954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1230"/>
            <a:ext cx="7632848" cy="52640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0861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4664"/>
            <a:ext cx="4824536" cy="63565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95736" y="404663"/>
            <a:ext cx="4824536" cy="635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5417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99562"/>
            <a:ext cx="8496942" cy="39657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40734"/>
            <a:ext cx="8496944" cy="3540394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2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6620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988840"/>
            <a:ext cx="8784980" cy="11577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88840"/>
            <a:ext cx="8784976" cy="115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843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583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628800"/>
            <a:ext cx="8496944" cy="1583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5278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262304"/>
            <a:ext cx="8640958" cy="29030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2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44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12776"/>
            <a:ext cx="8784978" cy="25402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12775"/>
            <a:ext cx="8784976" cy="254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4908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55750"/>
            <a:ext cx="8640956" cy="248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6613"/>
            <a:ext cx="8640958" cy="48847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42272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3821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908718"/>
            <a:ext cx="8640960" cy="382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9753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7762"/>
            <a:ext cx="8640958" cy="3961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5856"/>
            <a:ext cx="8640960" cy="4111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7217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8857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8"/>
            <a:ext cx="8496944" cy="91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5404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56944"/>
            <a:ext cx="8640958" cy="3912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30449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23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78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78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0191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577</Words>
  <Application>Microsoft Office PowerPoint</Application>
  <PresentationFormat>On-screen Show (4:3)</PresentationFormat>
  <Paragraphs>181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Comic Sans MS</vt:lpstr>
      <vt:lpstr>Theme1</vt:lpstr>
      <vt:lpstr>2D Area &amp; Perimeter</vt:lpstr>
      <vt:lpstr>2D Area &amp; Perimeter</vt:lpstr>
      <vt:lpstr>2D Area &amp; Perimeter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2021-08-22T08:06:57Z</dcterms:modified>
</cp:coreProperties>
</file>