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 varScale="1">
        <p:scale>
          <a:sx n="110" d="100"/>
          <a:sy n="110" d="100"/>
        </p:scale>
        <p:origin x="185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2.xml"/><Relationship Id="rId7" Type="http://schemas.openxmlformats.org/officeDocument/2006/relationships/slide" Target="slide1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6.xml"/><Relationship Id="rId10" Type="http://schemas.openxmlformats.org/officeDocument/2006/relationships/slide" Target="slide21.xml"/><Relationship Id="rId4" Type="http://schemas.openxmlformats.org/officeDocument/2006/relationships/slide" Target="slide4.xml"/><Relationship Id="rId9" Type="http://schemas.openxmlformats.org/officeDocument/2006/relationships/slide" Target="slide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1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5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63" name="Rectangle 62">
            <a:hlinkClick r:id="rId3" action="ppaction://hlinksldjump"/>
          </p:cNvPr>
          <p:cNvSpPr/>
          <p:nvPr/>
        </p:nvSpPr>
        <p:spPr>
          <a:xfrm>
            <a:off x="2735904" y="3321040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</a:t>
            </a:r>
            <a:r>
              <a:rPr lang="en-GB" sz="1200" b="1" dirty="0">
                <a:latin typeface="Comic Sans MS" panose="030F0702030302020204" pitchFamily="66" charset="0"/>
              </a:rPr>
              <a:t>Q16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076272" y="2492896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Q11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076272" y="303300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Q27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5076272" y="3573016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5076272" y="411312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Q25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6120280" y="278092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6120280" y="3321040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Q22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0" action="ppaction://hlinksldjump"/>
          </p:cNvPr>
          <p:cNvSpPr/>
          <p:nvPr/>
        </p:nvSpPr>
        <p:spPr>
          <a:xfrm>
            <a:off x="6120280" y="3861048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Q22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57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16832"/>
            <a:ext cx="8496944" cy="14269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0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04664"/>
            <a:ext cx="7920880" cy="550765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11561" y="404663"/>
            <a:ext cx="7920879" cy="5507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4" idx="3"/>
            <a:endCxn id="16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124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368470"/>
            <a:ext cx="7632846" cy="637289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55578" y="368469"/>
            <a:ext cx="7632846" cy="6372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4" idx="3"/>
            <a:endCxn id="16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552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68" y="476670"/>
            <a:ext cx="7473264" cy="576064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6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5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953" y="404664"/>
            <a:ext cx="5588094" cy="633670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777953" y="404663"/>
            <a:ext cx="5588094" cy="6336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2" idx="3"/>
            <a:endCxn id="14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42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6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412776"/>
            <a:ext cx="8640960" cy="211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0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985" y="404663"/>
            <a:ext cx="5890391" cy="637993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065986" y="404663"/>
            <a:ext cx="5890390" cy="6379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721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936" y="423282"/>
            <a:ext cx="6821488" cy="601143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515676" y="423282"/>
            <a:ext cx="6872748" cy="6011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249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340768"/>
            <a:ext cx="8352926" cy="329806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95537" y="1280802"/>
            <a:ext cx="8352926" cy="335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6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7" y="1529618"/>
            <a:ext cx="8352926" cy="139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8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</a:t>
            </a:r>
            <a:r>
              <a:rPr lang="en-GB" sz="1400" b="1" dirty="0">
                <a:latin typeface="Comic Sans MS" panose="030F0702030302020204" pitchFamily="66" charset="0"/>
              </a:rPr>
              <a:t>Q16</a:t>
            </a: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988840"/>
            <a:ext cx="8352928" cy="15311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986" y="454936"/>
            <a:ext cx="5012028" cy="634018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065986" y="454935"/>
            <a:ext cx="5012028" cy="6340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3" idx="3"/>
            <a:endCxn id="15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84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6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2132856"/>
            <a:ext cx="8640960" cy="91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2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046" y="404664"/>
            <a:ext cx="5205242" cy="6343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959046" y="404663"/>
            <a:ext cx="5205242" cy="6343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77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05" y="1484784"/>
            <a:ext cx="8649590" cy="225796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47204" y="1489697"/>
            <a:ext cx="8640959" cy="2253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</a:t>
            </a:r>
            <a:r>
              <a:rPr lang="en-GB" sz="1400" b="1" dirty="0">
                <a:latin typeface="Comic Sans MS" panose="030F0702030302020204" pitchFamily="66" charset="0"/>
              </a:rPr>
              <a:t>Q16</a:t>
            </a: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76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628800"/>
            <a:ext cx="8640960" cy="191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8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2776"/>
            <a:ext cx="8064896" cy="14395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539553" y="1412775"/>
            <a:ext cx="8064896" cy="1439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3" idx="3"/>
            <a:endCxn id="15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47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704396"/>
            <a:ext cx="8640958" cy="158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3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86740"/>
            <a:ext cx="6624736" cy="635462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195735" y="386739"/>
            <a:ext cx="6624737" cy="6354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42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55858"/>
            <a:ext cx="6048674" cy="646749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313384" y="355859"/>
            <a:ext cx="6075042" cy="6467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976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94378"/>
            <a:ext cx="5616624" cy="641899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63688" y="394377"/>
            <a:ext cx="5616624" cy="6418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2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Algebraic Fractions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89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31682</TotalTime>
  <Words>185</Words>
  <Application>Microsoft Office PowerPoint</Application>
  <PresentationFormat>On-screen Show (4:3)</PresentationFormat>
  <Paragraphs>74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Theme1</vt:lpstr>
      <vt:lpstr>Algebraic Fractions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2805</cp:revision>
  <cp:lastPrinted>2019-03-09T08:19:56Z</cp:lastPrinted>
  <dcterms:created xsi:type="dcterms:W3CDTF">2014-02-21T20:01:10Z</dcterms:created>
  <dcterms:modified xsi:type="dcterms:W3CDTF">2020-11-09T08:00:44Z</dcterms:modified>
</cp:coreProperties>
</file>