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3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.xml"/><Relationship Id="rId18" Type="http://schemas.openxmlformats.org/officeDocument/2006/relationships/slide" Target="slide14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17" Type="http://schemas.openxmlformats.org/officeDocument/2006/relationships/slide" Target="slide12.xml"/><Relationship Id="rId2" Type="http://schemas.openxmlformats.org/officeDocument/2006/relationships/slide" Target="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slide" Target="slide28.xml"/><Relationship Id="rId19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26.xml"/><Relationship Id="rId1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slide" Target="slide5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51.xml"/><Relationship Id="rId5" Type="http://schemas.openxmlformats.org/officeDocument/2006/relationships/slide" Target="slide3.xml"/><Relationship Id="rId10" Type="http://schemas.openxmlformats.org/officeDocument/2006/relationships/slide" Target="slide47.xml"/><Relationship Id="rId4" Type="http://schemas.openxmlformats.org/officeDocument/2006/relationships/slide" Target="slide1.xml"/><Relationship Id="rId9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3.xml"/><Relationship Id="rId7" Type="http://schemas.openxmlformats.org/officeDocument/2006/relationships/slide" Target="slide59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65.xml"/><Relationship Id="rId5" Type="http://schemas.openxmlformats.org/officeDocument/2006/relationships/slide" Target="slide1.xml"/><Relationship Id="rId10" Type="http://schemas.openxmlformats.org/officeDocument/2006/relationships/slide" Target="slide63.xml"/><Relationship Id="rId4" Type="http://schemas.openxmlformats.org/officeDocument/2006/relationships/slide" Target="slide55.xml"/><Relationship Id="rId9" Type="http://schemas.openxmlformats.org/officeDocument/2006/relationships/slide" Target="slide5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6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.png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7.png"/><Relationship Id="rId7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slide" Target="slide61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slide" Target="slide63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slide" Target="slide65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slide" Target="slide67.xml"/><Relationship Id="rId4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580328" y="24928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580328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580328" y="35730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580328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6624336" y="24928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6624336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6624336" y="357312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6624336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2267744" y="24928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2267744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2267744" y="35730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6" action="ppaction://hlinksldjump"/>
          </p:cNvPr>
          <p:cNvSpPr/>
          <p:nvPr/>
        </p:nvSpPr>
        <p:spPr>
          <a:xfrm>
            <a:off x="2267744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7" action="ppaction://hlinksldjump"/>
          </p:cNvPr>
          <p:cNvSpPr/>
          <p:nvPr/>
        </p:nvSpPr>
        <p:spPr>
          <a:xfrm>
            <a:off x="3311968" y="27809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8" action="ppaction://hlinksldjump"/>
          </p:cNvPr>
          <p:cNvSpPr/>
          <p:nvPr/>
        </p:nvSpPr>
        <p:spPr>
          <a:xfrm>
            <a:off x="3311968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9" action="ppaction://hlinksldjump"/>
          </p:cNvPr>
          <p:cNvSpPr/>
          <p:nvPr/>
        </p:nvSpPr>
        <p:spPr>
          <a:xfrm>
            <a:off x="3311968" y="386104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1894"/>
            <a:ext cx="8640956" cy="4685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6740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9"/>
            <a:ext cx="8640958" cy="11283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8"/>
            <a:ext cx="8640958" cy="112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5578"/>
            <a:ext cx="8928992" cy="49868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0366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2"/>
            <a:ext cx="8640958" cy="20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6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74774"/>
            <a:ext cx="8640956" cy="3922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6368"/>
            <a:ext cx="8640958" cy="158255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14299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0488"/>
            <a:ext cx="8496941" cy="145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39826"/>
            <a:ext cx="8640960" cy="36413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4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0570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132856"/>
            <a:ext cx="8496941" cy="105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0728"/>
            <a:ext cx="8640960" cy="54386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2017 2H </a:t>
            </a:r>
            <a:r>
              <a:rPr lang="en-GB" sz="1400" b="1" dirty="0">
                <a:latin typeface="Comic Sans MS" panose="030F0702030302020204" pitchFamily="66" charset="0"/>
              </a:rPr>
              <a:t>Q11</a:t>
            </a: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908720"/>
            <a:ext cx="8640960" cy="2731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7545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628800"/>
            <a:ext cx="8640958" cy="2754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Q11</a:t>
            </a: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63" name="Rectangle 62">
            <a:hlinkClick r:id="rId3" action="ppaction://hlinksldjump"/>
          </p:cNvPr>
          <p:cNvSpPr/>
          <p:nvPr/>
        </p:nvSpPr>
        <p:spPr>
          <a:xfrm>
            <a:off x="2735904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</a:t>
            </a:r>
            <a:r>
              <a:rPr lang="en-GB" sz="1200" b="1" dirty="0">
                <a:latin typeface="Comic Sans MS" panose="030F0702030302020204" pitchFamily="66" charset="0"/>
              </a:rPr>
              <a:t>Q16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076272" y="2492896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076272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076272" y="35730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076272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6120280" y="27809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6120280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6120280" y="386104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3393794"/>
            <a:ext cx="8352924" cy="3203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908720"/>
            <a:ext cx="8352926" cy="3501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3055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628800"/>
            <a:ext cx="8640958" cy="130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</a:t>
            </a:r>
            <a:r>
              <a:rPr lang="en-GB" sz="1400" b="1" dirty="0" smtClean="0">
                <a:latin typeface="Comic Sans MS" panose="030F0702030302020204" pitchFamily="66" charset="0"/>
              </a:rPr>
              <a:t>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46624"/>
            <a:ext cx="8352926" cy="45667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8" y="836712"/>
            <a:ext cx="8352924" cy="341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836712"/>
            <a:ext cx="8352926" cy="914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4503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2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Q14</a:t>
            </a: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1" y="2492894"/>
            <a:ext cx="8640958" cy="802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199058"/>
            <a:ext cx="8352924" cy="43982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268760"/>
            <a:ext cx="8352926" cy="11924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10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9933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6"/>
            <a:ext cx="8640958" cy="99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8932"/>
            <a:ext cx="8640960" cy="52686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1556792"/>
            <a:ext cx="8499534" cy="18585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556791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232" y="2204865"/>
            <a:ext cx="8503001" cy="121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81886"/>
            <a:ext cx="8496942" cy="3531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8496944" cy="3595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60778"/>
            <a:ext cx="8496944" cy="11280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541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700807"/>
            <a:ext cx="8784974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3" y="2996952"/>
            <a:ext cx="8784974" cy="124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5616224" y="44371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63" name="Rectangle 62">
            <a:hlinkClick r:id="rId4" action="ppaction://hlinksldjump"/>
          </p:cNvPr>
          <p:cNvSpPr/>
          <p:nvPr/>
        </p:nvSpPr>
        <p:spPr>
          <a:xfrm>
            <a:off x="3095944" y="306896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616224" y="22768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616224" y="2816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095944" y="3609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616224" y="33569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616224" y="38971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42376"/>
            <a:ext cx="8496940" cy="4054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37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6" y="3581542"/>
            <a:ext cx="6947948" cy="236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40853"/>
            <a:ext cx="7056784" cy="301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04664"/>
            <a:ext cx="7056784" cy="304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3581542"/>
            <a:ext cx="6947950" cy="236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97976"/>
            <a:ext cx="8352928" cy="4271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08720"/>
            <a:ext cx="8352928" cy="16257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4664"/>
            <a:ext cx="8208910" cy="2732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12976"/>
            <a:ext cx="6624736" cy="35008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404664"/>
            <a:ext cx="8208910" cy="273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9631" y="3212976"/>
            <a:ext cx="6624737" cy="350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Q16</a:t>
            </a: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88840"/>
            <a:ext cx="8352928" cy="1531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5" y="1484784"/>
            <a:ext cx="8649590" cy="22579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47204" y="1489697"/>
            <a:ext cx="8640959" cy="2253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Q16</a:t>
            </a: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8800"/>
            <a:ext cx="8640960" cy="19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64896" cy="14395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39553" y="1412775"/>
            <a:ext cx="8064896" cy="143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704396"/>
            <a:ext cx="8640958" cy="15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6740"/>
            <a:ext cx="6624736" cy="63546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195735" y="386739"/>
            <a:ext cx="6624737" cy="635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4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46526"/>
            <a:ext cx="8640958" cy="4150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870372"/>
            <a:ext cx="8640958" cy="219858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5858"/>
            <a:ext cx="6048674" cy="64674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313384" y="355859"/>
            <a:ext cx="6075042" cy="646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8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4378"/>
            <a:ext cx="5616624" cy="64189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63688" y="394377"/>
            <a:ext cx="5616624" cy="641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426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5076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1561" y="404663"/>
            <a:ext cx="7920879" cy="5507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9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68470"/>
            <a:ext cx="7632846" cy="6372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55578" y="368469"/>
            <a:ext cx="7632846" cy="637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8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8" y="476670"/>
            <a:ext cx="7473264" cy="57606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53" y="404664"/>
            <a:ext cx="5588094" cy="63367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7953" y="404663"/>
            <a:ext cx="55880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21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5" y="404663"/>
            <a:ext cx="5890391" cy="63799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65986" y="404663"/>
            <a:ext cx="5890390" cy="637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0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36" y="423282"/>
            <a:ext cx="6821488" cy="60114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15676" y="423282"/>
            <a:ext cx="6872748" cy="601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5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3253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8"/>
            <a:ext cx="8640958" cy="132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32980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7" y="1280802"/>
            <a:ext cx="8352926" cy="335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4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529618"/>
            <a:ext cx="8352926" cy="13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6" y="454936"/>
            <a:ext cx="5012028" cy="63401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65986" y="454935"/>
            <a:ext cx="5012028" cy="6340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132856"/>
            <a:ext cx="8640960" cy="9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46" y="404664"/>
            <a:ext cx="5205242" cy="6343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59046" y="404663"/>
            <a:ext cx="5205242" cy="634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12776"/>
            <a:ext cx="8496942" cy="35359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052736"/>
            <a:ext cx="8496944" cy="14221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412776"/>
            <a:ext cx="8815960" cy="21579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412775"/>
            <a:ext cx="8815959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4020" y="2060848"/>
            <a:ext cx="8815959" cy="150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10732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628800"/>
            <a:ext cx="7353300" cy="2133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895351" y="1628800"/>
            <a:ext cx="73533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0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8496944" cy="3498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02090"/>
            <a:ext cx="8496944" cy="3253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052736"/>
            <a:ext cx="8496944" cy="12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48882"/>
            <a:ext cx="8496940" cy="4748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20336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09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2636912"/>
            <a:ext cx="8815958" cy="565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1" y="1412776"/>
            <a:ext cx="8815958" cy="11254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412775"/>
            <a:ext cx="8815959" cy="11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4020" y="2636912"/>
            <a:ext cx="8815959" cy="565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16026"/>
            <a:ext cx="8640958" cy="2549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2579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7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1013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2348880"/>
            <a:ext cx="8640959" cy="701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1916831"/>
            <a:ext cx="8640959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69208"/>
            <a:ext cx="8496944" cy="426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637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96752"/>
            <a:ext cx="8640962" cy="33399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196751"/>
            <a:ext cx="8640959" cy="3339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00808"/>
            <a:ext cx="8640960" cy="7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9611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620687"/>
            <a:ext cx="8640959" cy="496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1700808"/>
            <a:ext cx="8784974" cy="7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2509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700808"/>
            <a:ext cx="8640959" cy="250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3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8301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5"/>
            <a:ext cx="8640958" cy="82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39888"/>
            <a:ext cx="8640956" cy="51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5205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60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0966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45168"/>
            <a:ext cx="8640958" cy="112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31635</TotalTime>
  <Words>591</Words>
  <Application>Microsoft Office PowerPoint</Application>
  <PresentationFormat>On-screen Show (4:3)</PresentationFormat>
  <Paragraphs>251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Theme1</vt:lpstr>
      <vt:lpstr>Algebraic Fractions</vt:lpstr>
      <vt:lpstr>Algebraic Fractions</vt:lpstr>
      <vt:lpstr>Algebraic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2021-08-12T09:24:20Z</dcterms:modified>
</cp:coreProperties>
</file>