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75" d="100"/>
          <a:sy n="75" d="100"/>
        </p:scale>
        <p:origin x="2838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4.xml"/><Relationship Id="rId3" Type="http://schemas.openxmlformats.org/officeDocument/2006/relationships/slide" Target="slide2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8.xml"/><Relationship Id="rId5" Type="http://schemas.openxmlformats.org/officeDocument/2006/relationships/slide" Target="slide6.xml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2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71.png"/><Relationship Id="rId7" Type="http://schemas.openxmlformats.org/officeDocument/2006/relationships/image" Target="../media/image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slide" Target="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slide" Target="slide103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17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2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81.png"/><Relationship Id="rId7" Type="http://schemas.openxmlformats.org/officeDocument/2006/relationships/image" Target="../media/image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slide" Target="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24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image" Target="../media/image193.png"/><Relationship Id="rId7" Type="http://schemas.openxmlformats.org/officeDocument/2006/relationships/slide" Target="slide24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2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24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slide" Target="slide117.xml"/><Relationship Id="rId4" Type="http://schemas.openxmlformats.org/officeDocument/2006/relationships/image" Target="../media/image205.png"/><Relationship Id="rId9" Type="http://schemas.openxmlformats.org/officeDocument/2006/relationships/slide" Target="slide2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4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image" Target="../media/image214.png"/><Relationship Id="rId7" Type="http://schemas.openxmlformats.org/officeDocument/2006/relationships/slide" Target="slide24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slide" Target="slide123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2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2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223.png"/><Relationship Id="rId7" Type="http://schemas.openxmlformats.org/officeDocument/2006/relationships/slide" Target="slide24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4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228.png"/><Relationship Id="rId7" Type="http://schemas.openxmlformats.org/officeDocument/2006/relationships/slide" Target="slide24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slide" Target="slide129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2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slide" Target="slide131.xml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3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2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slide" Target="slide133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4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2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slide" Target="slide135.xm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4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5.xml"/><Relationship Id="rId5" Type="http://schemas.openxmlformats.org/officeDocument/2006/relationships/slide" Target="slide24.xml"/><Relationship Id="rId4" Type="http://schemas.openxmlformats.org/officeDocument/2006/relationships/image" Target="../media/image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24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53.png"/><Relationship Id="rId7" Type="http://schemas.openxmlformats.org/officeDocument/2006/relationships/image" Target="../media/image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Relationship Id="rId9" Type="http://schemas.openxmlformats.org/officeDocument/2006/relationships/slide" Target="slide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2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2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slide" Target="slide145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6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24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69.png"/><Relationship Id="rId7" Type="http://schemas.openxmlformats.org/officeDocument/2006/relationships/image" Target="../media/image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Relationship Id="rId9" Type="http://schemas.openxmlformats.org/officeDocument/2006/relationships/slide" Target="slide14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2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slide" Target="slide149.xml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2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2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1.xml"/><Relationship Id="rId4" Type="http://schemas.openxmlformats.org/officeDocument/2006/relationships/slide" Target="slide2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3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2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5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2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9.png"/><Relationship Id="rId7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41.xml"/><Relationship Id="rId18" Type="http://schemas.openxmlformats.org/officeDocument/2006/relationships/slide" Target="slide51.xml"/><Relationship Id="rId26" Type="http://schemas.openxmlformats.org/officeDocument/2006/relationships/slide" Target="slide71.xml"/><Relationship Id="rId39" Type="http://schemas.openxmlformats.org/officeDocument/2006/relationships/slide" Target="slide97.xml"/><Relationship Id="rId21" Type="http://schemas.openxmlformats.org/officeDocument/2006/relationships/slide" Target="slide57.xml"/><Relationship Id="rId34" Type="http://schemas.openxmlformats.org/officeDocument/2006/relationships/slide" Target="slide87.xml"/><Relationship Id="rId42" Type="http://schemas.openxmlformats.org/officeDocument/2006/relationships/slide" Target="slide103.xml"/><Relationship Id="rId47" Type="http://schemas.openxmlformats.org/officeDocument/2006/relationships/slide" Target="slide113.xml"/><Relationship Id="rId50" Type="http://schemas.openxmlformats.org/officeDocument/2006/relationships/slide" Target="slide119.xml"/><Relationship Id="rId55" Type="http://schemas.openxmlformats.org/officeDocument/2006/relationships/slide" Target="slide129.xml"/><Relationship Id="rId63" Type="http://schemas.openxmlformats.org/officeDocument/2006/relationships/slide" Target="slide145.xml"/><Relationship Id="rId68" Type="http://schemas.openxmlformats.org/officeDocument/2006/relationships/slide" Target="slide155.xml"/><Relationship Id="rId7" Type="http://schemas.openxmlformats.org/officeDocument/2006/relationships/slide" Target="slide29.xml"/><Relationship Id="rId2" Type="http://schemas.openxmlformats.org/officeDocument/2006/relationships/slide" Target="slide63.xml"/><Relationship Id="rId16" Type="http://schemas.openxmlformats.org/officeDocument/2006/relationships/slide" Target="slide47.xml"/><Relationship Id="rId29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37.xml"/><Relationship Id="rId24" Type="http://schemas.openxmlformats.org/officeDocument/2006/relationships/slide" Target="slide67.xml"/><Relationship Id="rId32" Type="http://schemas.openxmlformats.org/officeDocument/2006/relationships/slide" Target="slide83.xml"/><Relationship Id="rId37" Type="http://schemas.openxmlformats.org/officeDocument/2006/relationships/slide" Target="slide93.xml"/><Relationship Id="rId40" Type="http://schemas.openxmlformats.org/officeDocument/2006/relationships/slide" Target="slide99.xml"/><Relationship Id="rId45" Type="http://schemas.openxmlformats.org/officeDocument/2006/relationships/slide" Target="slide109.xml"/><Relationship Id="rId53" Type="http://schemas.openxmlformats.org/officeDocument/2006/relationships/slide" Target="slide125.xml"/><Relationship Id="rId58" Type="http://schemas.openxmlformats.org/officeDocument/2006/relationships/slide" Target="slide135.xml"/><Relationship Id="rId66" Type="http://schemas.openxmlformats.org/officeDocument/2006/relationships/slide" Target="slide151.xml"/><Relationship Id="rId5" Type="http://schemas.openxmlformats.org/officeDocument/2006/relationships/slide" Target="slide25.xml"/><Relationship Id="rId15" Type="http://schemas.openxmlformats.org/officeDocument/2006/relationships/slide" Target="slide45.xml"/><Relationship Id="rId23" Type="http://schemas.openxmlformats.org/officeDocument/2006/relationships/slide" Target="slide61.xml"/><Relationship Id="rId28" Type="http://schemas.openxmlformats.org/officeDocument/2006/relationships/slide" Target="slide75.xml"/><Relationship Id="rId36" Type="http://schemas.openxmlformats.org/officeDocument/2006/relationships/slide" Target="slide91.xml"/><Relationship Id="rId49" Type="http://schemas.openxmlformats.org/officeDocument/2006/relationships/slide" Target="slide117.xml"/><Relationship Id="rId57" Type="http://schemas.openxmlformats.org/officeDocument/2006/relationships/slide" Target="slide133.xml"/><Relationship Id="rId61" Type="http://schemas.openxmlformats.org/officeDocument/2006/relationships/slide" Target="slide141.xml"/><Relationship Id="rId10" Type="http://schemas.openxmlformats.org/officeDocument/2006/relationships/slide" Target="slide35.xml"/><Relationship Id="rId19" Type="http://schemas.openxmlformats.org/officeDocument/2006/relationships/slide" Target="slide53.xml"/><Relationship Id="rId31" Type="http://schemas.openxmlformats.org/officeDocument/2006/relationships/slide" Target="slide81.xml"/><Relationship Id="rId44" Type="http://schemas.openxmlformats.org/officeDocument/2006/relationships/slide" Target="slide107.xml"/><Relationship Id="rId52" Type="http://schemas.openxmlformats.org/officeDocument/2006/relationships/slide" Target="slide123.xml"/><Relationship Id="rId60" Type="http://schemas.openxmlformats.org/officeDocument/2006/relationships/slide" Target="slide139.xml"/><Relationship Id="rId65" Type="http://schemas.openxmlformats.org/officeDocument/2006/relationships/slide" Target="slide149.xml"/><Relationship Id="rId4" Type="http://schemas.openxmlformats.org/officeDocument/2006/relationships/slide" Target="slide65.xml"/><Relationship Id="rId9" Type="http://schemas.openxmlformats.org/officeDocument/2006/relationships/slide" Target="slide33.xml"/><Relationship Id="rId14" Type="http://schemas.openxmlformats.org/officeDocument/2006/relationships/slide" Target="slide43.xml"/><Relationship Id="rId22" Type="http://schemas.openxmlformats.org/officeDocument/2006/relationships/slide" Target="slide59.xml"/><Relationship Id="rId27" Type="http://schemas.openxmlformats.org/officeDocument/2006/relationships/slide" Target="slide73.xml"/><Relationship Id="rId30" Type="http://schemas.openxmlformats.org/officeDocument/2006/relationships/slide" Target="slide79.xml"/><Relationship Id="rId35" Type="http://schemas.openxmlformats.org/officeDocument/2006/relationships/slide" Target="slide89.xml"/><Relationship Id="rId43" Type="http://schemas.openxmlformats.org/officeDocument/2006/relationships/slide" Target="slide105.xml"/><Relationship Id="rId48" Type="http://schemas.openxmlformats.org/officeDocument/2006/relationships/slide" Target="slide115.xml"/><Relationship Id="rId56" Type="http://schemas.openxmlformats.org/officeDocument/2006/relationships/slide" Target="slide131.xml"/><Relationship Id="rId64" Type="http://schemas.openxmlformats.org/officeDocument/2006/relationships/slide" Target="slide147.xml"/><Relationship Id="rId69" Type="http://schemas.openxmlformats.org/officeDocument/2006/relationships/slide" Target="slide157.xml"/><Relationship Id="rId8" Type="http://schemas.openxmlformats.org/officeDocument/2006/relationships/slide" Target="slide31.xml"/><Relationship Id="rId51" Type="http://schemas.openxmlformats.org/officeDocument/2006/relationships/slide" Target="slide121.xml"/><Relationship Id="rId3" Type="http://schemas.openxmlformats.org/officeDocument/2006/relationships/slide" Target="slide24.xml"/><Relationship Id="rId12" Type="http://schemas.openxmlformats.org/officeDocument/2006/relationships/slide" Target="slide39.xml"/><Relationship Id="rId17" Type="http://schemas.openxmlformats.org/officeDocument/2006/relationships/slide" Target="slide49.xml"/><Relationship Id="rId25" Type="http://schemas.openxmlformats.org/officeDocument/2006/relationships/slide" Target="slide69.xml"/><Relationship Id="rId33" Type="http://schemas.openxmlformats.org/officeDocument/2006/relationships/slide" Target="slide85.xml"/><Relationship Id="rId38" Type="http://schemas.openxmlformats.org/officeDocument/2006/relationships/slide" Target="slide95.xml"/><Relationship Id="rId46" Type="http://schemas.openxmlformats.org/officeDocument/2006/relationships/slide" Target="slide111.xml"/><Relationship Id="rId59" Type="http://schemas.openxmlformats.org/officeDocument/2006/relationships/slide" Target="slide137.xml"/><Relationship Id="rId67" Type="http://schemas.openxmlformats.org/officeDocument/2006/relationships/slide" Target="slide153.xml"/><Relationship Id="rId20" Type="http://schemas.openxmlformats.org/officeDocument/2006/relationships/slide" Target="slide55.xml"/><Relationship Id="rId41" Type="http://schemas.openxmlformats.org/officeDocument/2006/relationships/slide" Target="slide101.xml"/><Relationship Id="rId54" Type="http://schemas.openxmlformats.org/officeDocument/2006/relationships/slide" Target="slide127.xml"/><Relationship Id="rId62" Type="http://schemas.openxmlformats.org/officeDocument/2006/relationships/slide" Target="slide143.xml"/><Relationship Id="rId70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31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6.png"/><Relationship Id="rId7" Type="http://schemas.openxmlformats.org/officeDocument/2006/relationships/slide" Target="slide2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4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4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47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2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85.png"/><Relationship Id="rId7" Type="http://schemas.openxmlformats.org/officeDocument/2006/relationships/slide" Target="slide2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slide" Target="slide5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slide" Target="slide55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slide" Target="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24.xml"/><Relationship Id="rId4" Type="http://schemas.openxmlformats.org/officeDocument/2006/relationships/image" Target="../media/image2.png"/><Relationship Id="rId9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slide" Target="slide83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40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24.xml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slide" Target="slide95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image" Target="../media/image15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24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image" Target="../media/image162.png"/><Relationship Id="rId7" Type="http://schemas.openxmlformats.org/officeDocument/2006/relationships/slide" Target="slide2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slide" Target="slide24.xml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Algebraic Fractions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4104056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104056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04056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104056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104056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4104056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104056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5148064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5148064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5148064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5148064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1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3282"/>
            <a:ext cx="8640960" cy="2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101256"/>
            <a:ext cx="8640964" cy="304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51518" y="1101256"/>
            <a:ext cx="8640961" cy="304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3" idx="3"/>
            <a:endCxn id="2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17976"/>
            <a:ext cx="8640960" cy="18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89040"/>
            <a:ext cx="8640960" cy="1955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515217"/>
            <a:ext cx="8640958" cy="182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1631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4664"/>
            <a:ext cx="8640960" cy="1029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3705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5"/>
            <a:ext cx="8784973" cy="17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950499"/>
            <a:ext cx="8784973" cy="43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380536"/>
            <a:ext cx="8784973" cy="10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3429000"/>
            <a:ext cx="8784973" cy="714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832064"/>
            <a:ext cx="8784972" cy="3981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620688"/>
            <a:ext cx="8784972" cy="2835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404664"/>
            <a:ext cx="8784974" cy="3260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8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4352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980727"/>
            <a:ext cx="8784973" cy="41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399747"/>
            <a:ext cx="8784973" cy="4016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869160"/>
            <a:ext cx="8640956" cy="1921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996952"/>
            <a:ext cx="8640958" cy="276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060848"/>
            <a:ext cx="8640958" cy="2143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2250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11289"/>
            <a:ext cx="8640958" cy="3974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772816"/>
            <a:ext cx="8640964" cy="23977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137424"/>
            <a:ext cx="8640961" cy="931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3068959"/>
            <a:ext cx="8640960" cy="7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3782215"/>
            <a:ext cx="8640960" cy="38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1749069"/>
            <a:ext cx="8640961" cy="38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1" idx="3"/>
            <a:endCxn id="2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1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1018"/>
            <a:ext cx="8496944" cy="21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14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268760"/>
            <a:ext cx="8815960" cy="349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448780"/>
            <a:ext cx="8815960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268760"/>
            <a:ext cx="8815959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1916832"/>
            <a:ext cx="8815959" cy="285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2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4306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32180"/>
            <a:ext cx="8640960" cy="350087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8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0" y="1988840"/>
            <a:ext cx="8508900" cy="16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17550" y="1988840"/>
            <a:ext cx="85089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550" y="2348880"/>
            <a:ext cx="8508900" cy="125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5" idx="3"/>
            <a:endCxn id="2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" y="1772816"/>
            <a:ext cx="8815958" cy="129892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1772814"/>
            <a:ext cx="8815959" cy="129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9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92896"/>
            <a:ext cx="8784974" cy="4285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008440"/>
            <a:ext cx="8784974" cy="3508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891"/>
          <a:stretch/>
        </p:blipFill>
        <p:spPr>
          <a:xfrm>
            <a:off x="179513" y="620688"/>
            <a:ext cx="8784974" cy="2473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404664"/>
            <a:ext cx="8784974" cy="8201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29748"/>
            <a:ext cx="8640960" cy="27473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870398"/>
            <a:ext cx="8640957" cy="694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1520" y="2564903"/>
            <a:ext cx="8640957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1329747"/>
            <a:ext cx="8640957" cy="54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8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10794"/>
            <a:ext cx="8784976" cy="4558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2294"/>
            <a:ext cx="8784976" cy="35927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8338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764704"/>
            <a:ext cx="8640957" cy="4833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2056"/>
            <a:ext cx="8496944" cy="441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916"/>
            <a:ext cx="8496944" cy="31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244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7"/>
            <a:ext cx="8640957" cy="2449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9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888720"/>
            <a:ext cx="8640958" cy="1924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10320"/>
            <a:ext cx="8640960" cy="199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55080"/>
            <a:ext cx="8640960" cy="163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65544"/>
            <a:ext cx="8640960" cy="1787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4000"/>
          <a:stretch/>
        </p:blipFill>
        <p:spPr>
          <a:xfrm>
            <a:off x="251520" y="548680"/>
            <a:ext cx="864096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9118"/>
            <a:ext cx="8640960" cy="34357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268760"/>
            <a:ext cx="8640956" cy="34771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268760"/>
            <a:ext cx="8640958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1417345"/>
            <a:ext cx="8640958" cy="108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1" y="2502032"/>
            <a:ext cx="8640958" cy="710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212975"/>
            <a:ext cx="8640958" cy="353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3566190"/>
            <a:ext cx="8640957" cy="1179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7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04772"/>
            <a:ext cx="8640960" cy="426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2766"/>
            <a:ext cx="8640960" cy="30562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7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9136"/>
            <a:ext cx="8496944" cy="479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086"/>
            <a:ext cx="8496944" cy="337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0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72816"/>
            <a:ext cx="8640956" cy="13740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772816"/>
            <a:ext cx="8640958" cy="1374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834296"/>
            <a:ext cx="8640962" cy="397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2708920"/>
            <a:ext cx="8640962" cy="2619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548680"/>
            <a:ext cx="8640958" cy="2436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6058"/>
          <a:stretch/>
        </p:blipFill>
        <p:spPr>
          <a:xfrm>
            <a:off x="251520" y="404664"/>
            <a:ext cx="8640960" cy="12241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4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50593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620687"/>
            <a:ext cx="864095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521" y="1988840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1" y="2564904"/>
            <a:ext cx="8640958" cy="311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1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8432"/>
            <a:ext cx="8640960" cy="451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393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342"/>
            <a:ext cx="8640960" cy="15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4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8640958" cy="33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196752"/>
            <a:ext cx="8640958" cy="1496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2693558"/>
            <a:ext cx="8640958" cy="1818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6756"/>
            <a:ext cx="8640960" cy="22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22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263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8042"/>
            <a:ext cx="8640960" cy="26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348881"/>
            <a:ext cx="8640957" cy="551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508042"/>
            <a:ext cx="8640959" cy="840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900568"/>
            <a:ext cx="8640957" cy="124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7076"/>
            <a:ext cx="8640960" cy="34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0914"/>
            <a:ext cx="8640960" cy="238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25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3"/>
          <a:stretch/>
        </p:blipFill>
        <p:spPr bwMode="auto">
          <a:xfrm>
            <a:off x="251520" y="439972"/>
            <a:ext cx="8640960" cy="146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33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3" y="3308623"/>
            <a:ext cx="8640957" cy="384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484784"/>
            <a:ext cx="8640959" cy="1823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8" y="3693393"/>
            <a:ext cx="8640957" cy="1112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0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95698"/>
            <a:ext cx="8784976" cy="3617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591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2718"/>
            <a:ext cx="8784976" cy="20181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9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0" y="1844824"/>
            <a:ext cx="8508900" cy="219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17550" y="1844824"/>
            <a:ext cx="8508900" cy="2196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9698"/>
            <a:ext cx="8640958" cy="25873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3" y="2959240"/>
            <a:ext cx="8640957" cy="1117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04" y="1489697"/>
            <a:ext cx="8640959" cy="147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1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5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56126"/>
            <a:ext cx="7632848" cy="16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37991"/>
            <a:ext cx="7632848" cy="18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355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484784"/>
            <a:ext cx="8815960" cy="231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2639798"/>
            <a:ext cx="8815960" cy="1155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484784"/>
            <a:ext cx="8815959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1844823"/>
            <a:ext cx="8815960" cy="79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4020" y="1637184"/>
            <a:ext cx="8815959" cy="20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9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  <p:bldP spid="1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98290"/>
            <a:ext cx="8496942" cy="4115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167794"/>
            <a:ext cx="8496940" cy="2845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04664"/>
            <a:ext cx="8496942" cy="23107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9431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628799"/>
            <a:ext cx="8784976" cy="36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998751"/>
            <a:ext cx="8784976" cy="955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954084"/>
            <a:ext cx="8784976" cy="1617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8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8640960" cy="209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192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95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4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2340439"/>
            <a:ext cx="8269572" cy="432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4020" y="2299568"/>
            <a:ext cx="8269571" cy="436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404664"/>
            <a:ext cx="8815960" cy="189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404664"/>
            <a:ext cx="8815959" cy="18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3614"/>
            <a:ext cx="8640960" cy="43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356"/>
            <a:ext cx="8640960" cy="429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908720"/>
            <a:ext cx="8815960" cy="425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908720"/>
            <a:ext cx="8815959" cy="4255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8640960" cy="263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7846"/>
            <a:ext cx="8640960" cy="14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1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16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6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01126"/>
            <a:ext cx="8496944" cy="419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52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1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216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1916832"/>
            <a:ext cx="864095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2060848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24944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20" y="3140968"/>
            <a:ext cx="8640960" cy="93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4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5" grpId="0" animBg="1"/>
      <p:bldP spid="2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784976" cy="435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8438"/>
            <a:ext cx="8784976" cy="397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4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34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1484784"/>
            <a:ext cx="8640959" cy="349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9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6392"/>
            <a:ext cx="8640960" cy="4472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6061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3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05620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20" y="1772816"/>
            <a:ext cx="8640959" cy="205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8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4692"/>
            <a:ext cx="8496944" cy="45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327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4"/>
          <a:stretch/>
        </p:blipFill>
        <p:spPr bwMode="auto">
          <a:xfrm>
            <a:off x="323528" y="404664"/>
            <a:ext cx="8496944" cy="160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3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764704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1" y="2132856"/>
            <a:ext cx="8640960" cy="2938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4494"/>
            <a:ext cx="8640960" cy="220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8640960" cy="19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8640960" cy="17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 bwMode="auto">
          <a:xfrm>
            <a:off x="251520" y="620688"/>
            <a:ext cx="8640960" cy="230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7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0968"/>
            <a:ext cx="8784976" cy="3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875023"/>
            <a:ext cx="8784976" cy="96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370968"/>
            <a:ext cx="8784976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429000"/>
            <a:ext cx="878497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844251"/>
            <a:ext cx="8784976" cy="584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2090"/>
            <a:ext cx="8640960" cy="35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315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026"/>
            <a:ext cx="8640960" cy="196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0" y="1844824"/>
            <a:ext cx="8508900" cy="232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17550" y="1844824"/>
            <a:ext cx="8508900" cy="2328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26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3501008"/>
            <a:ext cx="8784976" cy="52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412776"/>
            <a:ext cx="878497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0448"/>
            <a:ext cx="8640960" cy="36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792"/>
            <a:ext cx="8640960" cy="37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9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84976" cy="11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2204864"/>
            <a:ext cx="8784976" cy="1124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5162"/>
            <a:ext cx="8640960" cy="42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41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70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2132856"/>
            <a:ext cx="8784976" cy="170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37506"/>
            <a:ext cx="8496944" cy="42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504"/>
            <a:ext cx="8496944" cy="310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3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3326"/>
            <a:ext cx="8784976" cy="25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700808"/>
            <a:ext cx="8784976" cy="256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8640960" cy="28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7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84976" cy="19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988840"/>
            <a:ext cx="8784976" cy="197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9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9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8496944" cy="210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052736"/>
            <a:ext cx="8496942" cy="2579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30476"/>
          <a:stretch/>
        </p:blipFill>
        <p:spPr>
          <a:xfrm>
            <a:off x="323528" y="404664"/>
            <a:ext cx="8496944" cy="1642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9523"/>
          <a:stretch/>
        </p:blipFill>
        <p:spPr>
          <a:xfrm>
            <a:off x="323528" y="404664"/>
            <a:ext cx="8496944" cy="7200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5" y="1196752"/>
            <a:ext cx="8454170" cy="314651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918" y="1196751"/>
            <a:ext cx="8446921" cy="37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915" y="2709296"/>
            <a:ext cx="8446924" cy="37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919" y="1576368"/>
            <a:ext cx="8446923" cy="1132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915" y="3088910"/>
            <a:ext cx="8446927" cy="12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259836"/>
            <a:ext cx="8352926" cy="448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34571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8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1484784"/>
            <a:ext cx="8502122" cy="20781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484783"/>
            <a:ext cx="8499533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2204864"/>
            <a:ext cx="8498240" cy="1358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4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3" y="548680"/>
            <a:ext cx="8713154" cy="58137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883218"/>
            <a:ext cx="8352926" cy="2858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844824"/>
            <a:ext cx="8352926" cy="32405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28239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1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548680"/>
            <a:ext cx="8502120" cy="504712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548680"/>
            <a:ext cx="8499533" cy="379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928095"/>
            <a:ext cx="8498240" cy="4013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939" y="4941167"/>
            <a:ext cx="8499533" cy="654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24744"/>
            <a:ext cx="8496940" cy="5161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76672"/>
            <a:ext cx="8496942" cy="6785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5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980728"/>
            <a:ext cx="8502122" cy="42005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980728"/>
            <a:ext cx="8499533" cy="420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9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Algebraic Fractions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1979928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3023936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4H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935704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935704" y="1664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935704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935704" y="2744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935704" y="328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935704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935704" y="4365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935704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935704" y="54452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935704" y="59846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Q17*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197980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979800" y="166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979800" y="220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979800" y="274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979800" y="32849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1979800" y="38250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1979928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979800" y="490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1979928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3023936" y="1664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3023936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3023936" y="2744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3024064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3023936" y="38250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3023936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3023936" y="4905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3023936" y="5445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3023936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406816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4068160" y="166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4068160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4068160" y="27448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7" action="ppaction://hlinksldjump"/>
          </p:cNvPr>
          <p:cNvSpPr/>
          <p:nvPr/>
        </p:nvSpPr>
        <p:spPr>
          <a:xfrm>
            <a:off x="4068160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8" action="ppaction://hlinksldjump"/>
          </p:cNvPr>
          <p:cNvSpPr/>
          <p:nvPr/>
        </p:nvSpPr>
        <p:spPr>
          <a:xfrm>
            <a:off x="4068160" y="38250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9" action="ppaction://hlinksldjump"/>
          </p:cNvPr>
          <p:cNvSpPr/>
          <p:nvPr/>
        </p:nvSpPr>
        <p:spPr>
          <a:xfrm>
            <a:off x="4068160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0" action="ppaction://hlinksldjump"/>
          </p:cNvPr>
          <p:cNvSpPr/>
          <p:nvPr/>
        </p:nvSpPr>
        <p:spPr>
          <a:xfrm>
            <a:off x="4068032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1" action="ppaction://hlinksldjump"/>
          </p:cNvPr>
          <p:cNvSpPr/>
          <p:nvPr/>
        </p:nvSpPr>
        <p:spPr>
          <a:xfrm>
            <a:off x="4068032" y="54452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2" action="ppaction://hlinksldjump"/>
          </p:cNvPr>
          <p:cNvSpPr/>
          <p:nvPr/>
        </p:nvSpPr>
        <p:spPr>
          <a:xfrm>
            <a:off x="4068032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3" action="ppaction://hlinksldjump"/>
          </p:cNvPr>
          <p:cNvSpPr/>
          <p:nvPr/>
        </p:nvSpPr>
        <p:spPr>
          <a:xfrm>
            <a:off x="5112168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4" action="ppaction://hlinksldjump"/>
          </p:cNvPr>
          <p:cNvSpPr/>
          <p:nvPr/>
        </p:nvSpPr>
        <p:spPr>
          <a:xfrm>
            <a:off x="5112168" y="166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5" action="ppaction://hlinksldjump"/>
          </p:cNvPr>
          <p:cNvSpPr/>
          <p:nvPr/>
        </p:nvSpPr>
        <p:spPr>
          <a:xfrm>
            <a:off x="5112168" y="220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3HR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6" action="ppaction://hlinksldjump"/>
          </p:cNvPr>
          <p:cNvSpPr/>
          <p:nvPr/>
        </p:nvSpPr>
        <p:spPr>
          <a:xfrm>
            <a:off x="5112168" y="274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7" action="ppaction://hlinksldjump"/>
          </p:cNvPr>
          <p:cNvSpPr/>
          <p:nvPr/>
        </p:nvSpPr>
        <p:spPr>
          <a:xfrm>
            <a:off x="5112168" y="32849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8" action="ppaction://hlinksldjump"/>
          </p:cNvPr>
          <p:cNvSpPr/>
          <p:nvPr/>
        </p:nvSpPr>
        <p:spPr>
          <a:xfrm>
            <a:off x="5112296" y="382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9" action="ppaction://hlinksldjump"/>
          </p:cNvPr>
          <p:cNvSpPr/>
          <p:nvPr/>
        </p:nvSpPr>
        <p:spPr>
          <a:xfrm>
            <a:off x="5112168" y="436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0" action="ppaction://hlinksldjump"/>
          </p:cNvPr>
          <p:cNvSpPr/>
          <p:nvPr/>
        </p:nvSpPr>
        <p:spPr>
          <a:xfrm>
            <a:off x="5112168" y="490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1" action="ppaction://hlinksldjump"/>
          </p:cNvPr>
          <p:cNvSpPr/>
          <p:nvPr/>
        </p:nvSpPr>
        <p:spPr>
          <a:xfrm>
            <a:off x="5112168" y="544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2" action="ppaction://hlinksldjump"/>
          </p:cNvPr>
          <p:cNvSpPr/>
          <p:nvPr/>
        </p:nvSpPr>
        <p:spPr>
          <a:xfrm>
            <a:off x="5112168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3" action="ppaction://hlinksldjump"/>
          </p:cNvPr>
          <p:cNvSpPr/>
          <p:nvPr/>
        </p:nvSpPr>
        <p:spPr>
          <a:xfrm>
            <a:off x="6156392" y="1124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4" action="ppaction://hlinksldjump"/>
          </p:cNvPr>
          <p:cNvSpPr/>
          <p:nvPr/>
        </p:nvSpPr>
        <p:spPr>
          <a:xfrm>
            <a:off x="6156392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5" action="ppaction://hlinksldjump"/>
          </p:cNvPr>
          <p:cNvSpPr/>
          <p:nvPr/>
        </p:nvSpPr>
        <p:spPr>
          <a:xfrm>
            <a:off x="6156392" y="2204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6" action="ppaction://hlinksldjump"/>
          </p:cNvPr>
          <p:cNvSpPr/>
          <p:nvPr/>
        </p:nvSpPr>
        <p:spPr>
          <a:xfrm>
            <a:off x="6156392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7" action="ppaction://hlinksldjump"/>
          </p:cNvPr>
          <p:cNvSpPr/>
          <p:nvPr/>
        </p:nvSpPr>
        <p:spPr>
          <a:xfrm>
            <a:off x="6156392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8" action="ppaction://hlinksldjump"/>
          </p:cNvPr>
          <p:cNvSpPr/>
          <p:nvPr/>
        </p:nvSpPr>
        <p:spPr>
          <a:xfrm>
            <a:off x="6156264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9" action="ppaction://hlinksldjump"/>
          </p:cNvPr>
          <p:cNvSpPr/>
          <p:nvPr/>
        </p:nvSpPr>
        <p:spPr>
          <a:xfrm>
            <a:off x="6156264" y="4365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60" action="ppaction://hlinksldjump"/>
          </p:cNvPr>
          <p:cNvSpPr/>
          <p:nvPr/>
        </p:nvSpPr>
        <p:spPr>
          <a:xfrm>
            <a:off x="6156264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1" action="ppaction://hlinksldjump"/>
          </p:cNvPr>
          <p:cNvSpPr/>
          <p:nvPr/>
        </p:nvSpPr>
        <p:spPr>
          <a:xfrm>
            <a:off x="6156392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2" action="ppaction://hlinksldjump"/>
          </p:cNvPr>
          <p:cNvSpPr/>
          <p:nvPr/>
        </p:nvSpPr>
        <p:spPr>
          <a:xfrm>
            <a:off x="6156392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3" action="ppaction://hlinksldjump"/>
          </p:cNvPr>
          <p:cNvSpPr/>
          <p:nvPr/>
        </p:nvSpPr>
        <p:spPr>
          <a:xfrm>
            <a:off x="720040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4" action="ppaction://hlinksldjump"/>
          </p:cNvPr>
          <p:cNvSpPr/>
          <p:nvPr/>
        </p:nvSpPr>
        <p:spPr>
          <a:xfrm>
            <a:off x="7200400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5" action="ppaction://hlinksldjump"/>
          </p:cNvPr>
          <p:cNvSpPr/>
          <p:nvPr/>
        </p:nvSpPr>
        <p:spPr>
          <a:xfrm>
            <a:off x="7200400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6" action="ppaction://hlinksldjump"/>
          </p:cNvPr>
          <p:cNvSpPr/>
          <p:nvPr/>
        </p:nvSpPr>
        <p:spPr>
          <a:xfrm>
            <a:off x="7200400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7" action="ppaction://hlinksldjump"/>
          </p:cNvPr>
          <p:cNvSpPr/>
          <p:nvPr/>
        </p:nvSpPr>
        <p:spPr>
          <a:xfrm>
            <a:off x="7200400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8" action="ppaction://hlinksldjump"/>
          </p:cNvPr>
          <p:cNvSpPr/>
          <p:nvPr/>
        </p:nvSpPr>
        <p:spPr>
          <a:xfrm>
            <a:off x="7200400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9" action="ppaction://hlinksldjump"/>
          </p:cNvPr>
          <p:cNvSpPr/>
          <p:nvPr/>
        </p:nvSpPr>
        <p:spPr>
          <a:xfrm>
            <a:off x="7200400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70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</a:t>
            </a:r>
            <a:r>
              <a:rPr lang="en-GB" sz="1400" b="1" dirty="0" smtClean="0">
                <a:latin typeface="Comic Sans MS" panose="030F0702030302020204" pitchFamily="66" charset="0"/>
              </a:rPr>
              <a:t>Spec </a:t>
            </a:r>
            <a:r>
              <a:rPr lang="en-GB" sz="1400" b="1" dirty="0" smtClean="0">
                <a:latin typeface="Comic Sans MS" panose="030F0702030302020204" pitchFamily="66" charset="0"/>
              </a:rPr>
              <a:t>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" y="643348"/>
            <a:ext cx="7735368" cy="50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132856"/>
            <a:ext cx="8208910" cy="103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6" y="2132855"/>
            <a:ext cx="8208910" cy="1034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" y="476672"/>
            <a:ext cx="7735368" cy="55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3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7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08912" cy="8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7546" y="2060849"/>
            <a:ext cx="8208910" cy="144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6" y="2204865"/>
            <a:ext cx="8208910" cy="7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67186"/>
            <a:ext cx="8784976" cy="5370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8784976" cy="179661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3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0848"/>
            <a:ext cx="8640958" cy="178043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060846"/>
            <a:ext cx="8640958" cy="1780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8208912" cy="32071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6" y="1340767"/>
            <a:ext cx="8208910" cy="3207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6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8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6936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3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196752"/>
            <a:ext cx="8640960" cy="4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7"/>
            <a:ext cx="8640960" cy="42323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052736"/>
            <a:ext cx="8640960" cy="4232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927"/>
            <a:ext cx="8640960" cy="50704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3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5"/>
            <a:ext cx="8640958" cy="1338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844824"/>
            <a:ext cx="8640960" cy="1338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1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365104"/>
            <a:ext cx="8640956" cy="1803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51512"/>
            <a:ext cx="8640958" cy="12492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00808"/>
            <a:ext cx="8640958" cy="1442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2" y="3140968"/>
            <a:ext cx="8640956" cy="1506502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20768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1"/>
            <a:ext cx="8640960" cy="378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20" y="2564905"/>
            <a:ext cx="8640960" cy="1510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358197"/>
            <a:ext cx="8640960" cy="20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0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0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732608"/>
            <a:ext cx="8496942" cy="3432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32384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35702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1"/>
            <a:ext cx="8640960" cy="136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17" idx="3"/>
            <a:endCxn id="2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3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72608"/>
            <a:ext cx="8352928" cy="2064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5612"/>
            <a:ext cx="8352928" cy="378547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7410"/>
            <a:ext cx="8640960" cy="395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338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0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2669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1"/>
            <a:ext cx="8640960" cy="29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1520" y="2286191"/>
            <a:ext cx="8640960" cy="97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496944" cy="372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08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28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556792"/>
            <a:ext cx="8439680" cy="186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52159" y="1556792"/>
            <a:ext cx="843968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160" y="2276872"/>
            <a:ext cx="8439682" cy="114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1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229200"/>
            <a:ext cx="7920880" cy="1159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24184"/>
            <a:ext cx="7920880" cy="4294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836712"/>
            <a:ext cx="7920880" cy="4406436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3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4819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6"/>
            <a:ext cx="8640960" cy="496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269108"/>
            <a:ext cx="8640960" cy="29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564902"/>
            <a:ext cx="8640960" cy="16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6" idx="3"/>
            <a:endCxn id="25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1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132856"/>
            <a:ext cx="8352926" cy="413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52928" cy="22700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5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2295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196751"/>
            <a:ext cx="8640960" cy="3229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8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38338"/>
            <a:ext cx="8928990" cy="2698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925"/>
          <a:stretch/>
        </p:blipFill>
        <p:spPr>
          <a:xfrm>
            <a:off x="107504" y="980728"/>
            <a:ext cx="8928992" cy="338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4664"/>
            <a:ext cx="8928992" cy="92439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3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54718"/>
            <a:ext cx="8640958" cy="14302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854717"/>
            <a:ext cx="8640960" cy="926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780928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3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6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66528"/>
            <a:ext cx="8640956" cy="4470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1682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5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102300"/>
            <a:ext cx="8316924" cy="6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2" y="404664"/>
            <a:ext cx="8499536" cy="468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04664"/>
            <a:ext cx="8496944" cy="216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4"/>
            <a:ext cx="8503001" cy="322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16903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844823"/>
            <a:ext cx="8640960" cy="1690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8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211346"/>
            <a:ext cx="8640956" cy="3025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132856"/>
            <a:ext cx="8640956" cy="2492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60648"/>
            <a:ext cx="8640958" cy="2476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3195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74060"/>
            <a:ext cx="8640960" cy="8829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474058"/>
            <a:ext cx="8640960" cy="162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636912"/>
            <a:ext cx="8640960" cy="25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894748"/>
            <a:ext cx="8640960" cy="46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01998"/>
            <a:ext cx="8640960" cy="3035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3512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7119"/>
            <a:ext cx="8640960" cy="8865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5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8587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556792"/>
            <a:ext cx="8640960" cy="1317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877389"/>
            <a:ext cx="8640960" cy="153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8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517454"/>
            <a:ext cx="8208910" cy="271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77622"/>
            <a:ext cx="8208912" cy="3183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8208912" cy="9952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13663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111245"/>
            <a:ext cx="8640960" cy="30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420477"/>
            <a:ext cx="8640960" cy="107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0" idx="3"/>
            <a:endCxn id="2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1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60618"/>
            <a:ext cx="8496944" cy="39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9915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556792"/>
            <a:ext cx="8640960" cy="991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1597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0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2044"/>
            <a:ext cx="8640960" cy="30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274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32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/>
        </p:blipFill>
        <p:spPr bwMode="auto">
          <a:xfrm>
            <a:off x="251520" y="674766"/>
            <a:ext cx="8640960" cy="14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062"/>
            <a:ext cx="8640960" cy="3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5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8640960" cy="9108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2"/>
            <a:ext cx="8640960" cy="910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2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596634"/>
            <a:ext cx="8784974" cy="3640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35729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9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3850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836712"/>
            <a:ext cx="8640960" cy="4385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3804"/>
            <a:ext cx="8037612" cy="623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5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0" y="1153028"/>
            <a:ext cx="8129020" cy="321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03548" y="1153028"/>
            <a:ext cx="8172908" cy="321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3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5085184"/>
            <a:ext cx="8439684" cy="11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404664"/>
            <a:ext cx="8439684" cy="8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196752"/>
            <a:ext cx="8439684" cy="12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420888"/>
            <a:ext cx="8439684" cy="12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3645024"/>
            <a:ext cx="8439684" cy="14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1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1916832"/>
            <a:ext cx="8172909" cy="134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03548" y="1916831"/>
            <a:ext cx="8172908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03548" y="2204864"/>
            <a:ext cx="8172908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548" y="2357263"/>
            <a:ext cx="8172908" cy="304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548" y="2661305"/>
            <a:ext cx="8172908" cy="59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781980"/>
            <a:ext cx="8496942" cy="403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6284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2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132392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44823"/>
            <a:ext cx="8640960" cy="1323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89040"/>
            <a:ext cx="8640958" cy="2956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5530"/>
            <a:ext cx="8640958" cy="33155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36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9506" y="1052736"/>
            <a:ext cx="8496944" cy="492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1545011"/>
            <a:ext cx="8503001" cy="1235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507" y="2780928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2232" y="3933056"/>
            <a:ext cx="8504219" cy="78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2" y="5445224"/>
            <a:ext cx="7488836" cy="13745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581" y="5445224"/>
            <a:ext cx="7488835" cy="1354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2" y="1775544"/>
            <a:ext cx="7488836" cy="35976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7583" y="1772816"/>
            <a:ext cx="7488833" cy="3624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69697"/>
            <a:ext cx="7488832" cy="138218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27583" y="369697"/>
            <a:ext cx="7488833" cy="140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348880"/>
            <a:ext cx="8496940" cy="3924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555704"/>
            <a:ext cx="8496942" cy="18651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8496944" cy="167135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23528" y="2060848"/>
            <a:ext cx="8496943" cy="1671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5" name="Straight Arrow Connector 34"/>
          <p:cNvCxnSpPr>
            <a:stCxn id="31" idx="3"/>
            <a:endCxn id="3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4595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62522"/>
            <a:ext cx="8640958" cy="135431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76872"/>
            <a:ext cx="8784974" cy="83744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79513" y="2276873"/>
            <a:ext cx="8784973" cy="837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4359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19820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3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24744"/>
            <a:ext cx="8784972" cy="36508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79513" y="1124744"/>
            <a:ext cx="8784973" cy="36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6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941168"/>
            <a:ext cx="8784976" cy="1850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5686"/>
            <a:ext cx="8784976" cy="47715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5" y="2060848"/>
            <a:ext cx="8642990" cy="92667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060847"/>
            <a:ext cx="8640958" cy="550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809" y="2611502"/>
            <a:ext cx="8640958" cy="37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1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4556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5672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8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204"/>
            <a:ext cx="8640960" cy="265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6777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476671"/>
            <a:ext cx="8640960" cy="5677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6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636912"/>
            <a:ext cx="8640956" cy="402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79066"/>
            <a:ext cx="8640958" cy="21298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2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2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8742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060848"/>
            <a:ext cx="8640960" cy="187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7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8640960" cy="23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130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22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4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268760"/>
            <a:ext cx="8815960" cy="30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268760"/>
            <a:ext cx="8815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916832"/>
            <a:ext cx="8815959" cy="244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4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4795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85900"/>
            <a:ext cx="8496942" cy="29710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6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" y="980728"/>
            <a:ext cx="8815958" cy="415600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980727"/>
            <a:ext cx="8815960" cy="4156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50405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5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2348880"/>
            <a:ext cx="8815960" cy="10599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2348880"/>
            <a:ext cx="8815960" cy="105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80518"/>
            <a:ext cx="8496942" cy="4200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132856"/>
            <a:ext cx="8496942" cy="44926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4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24744"/>
            <a:ext cx="8591550" cy="364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124744"/>
            <a:ext cx="8591550" cy="3640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7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2132856"/>
            <a:ext cx="8815960" cy="156922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2132855"/>
            <a:ext cx="8815960" cy="1569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02068"/>
            <a:ext cx="8640958" cy="536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0078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9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268760"/>
            <a:ext cx="8815960" cy="34018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248999"/>
            <a:ext cx="8815960" cy="3421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1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6704"/>
            <a:ext cx="8640960" cy="461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35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7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8728460" cy="6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476672"/>
            <a:ext cx="8815960" cy="46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476673"/>
            <a:ext cx="8815960" cy="5300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2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8784976" cy="4266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10290"/>
            <a:ext cx="8784976" cy="3282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32656"/>
            <a:ext cx="8784976" cy="6865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1619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340767"/>
            <a:ext cx="8640960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1700808"/>
            <a:ext cx="8640961" cy="2801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1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9874"/>
            <a:ext cx="8352928" cy="262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8352928" cy="2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8352928" cy="160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30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5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4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10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124744"/>
            <a:ext cx="8640961" cy="252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1376772"/>
            <a:ext cx="8640960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476672"/>
            <a:ext cx="864096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1518" y="1628800"/>
            <a:ext cx="864096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1518" y="2636912"/>
            <a:ext cx="8640962" cy="343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9" grpId="0" animBg="1"/>
      <p:bldP spid="28" grpId="0" animBg="1"/>
      <p:bldP spid="2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45704"/>
            <a:ext cx="8928992" cy="50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115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Fractions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93610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8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992</TotalTime>
  <Words>1423</Words>
  <Application>Microsoft Office PowerPoint</Application>
  <PresentationFormat>On-screen Show (4:3)</PresentationFormat>
  <Paragraphs>576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3" baseType="lpstr">
      <vt:lpstr>Arial</vt:lpstr>
      <vt:lpstr>Calibri</vt:lpstr>
      <vt:lpstr>Calibri Light</vt:lpstr>
      <vt:lpstr>Comic Sans MS</vt:lpstr>
      <vt:lpstr>Theme1</vt:lpstr>
      <vt:lpstr>Algebraic Fractions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Algebraic Fractions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696</cp:revision>
  <dcterms:created xsi:type="dcterms:W3CDTF">2014-02-21T20:01:10Z</dcterms:created>
  <dcterms:modified xsi:type="dcterms:W3CDTF">2020-11-06T18:14:06Z</dcterms:modified>
</cp:coreProperties>
</file>