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1.xml"/><Relationship Id="rId7" Type="http://schemas.openxmlformats.org/officeDocument/2006/relationships/slide" Target="slide4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2.xml"/><Relationship Id="rId9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slide" Target="slide10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slide" Target="slide14.xml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0.png"/><Relationship Id="rId7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slide" Target="slide8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hlinkClick r:id="rId2" action="ppaction://hlinksldjump"/>
          </p:cNvPr>
          <p:cNvSpPr/>
          <p:nvPr/>
        </p:nvSpPr>
        <p:spPr>
          <a:xfrm>
            <a:off x="5616224" y="4437112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Q21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63" name="Rectangle 62">
            <a:hlinkClick r:id="rId4" action="ppaction://hlinksldjump"/>
          </p:cNvPr>
          <p:cNvSpPr/>
          <p:nvPr/>
        </p:nvSpPr>
        <p:spPr>
          <a:xfrm>
            <a:off x="3095944" y="3068960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1H Q20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5616224" y="2276872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Q17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5616224" y="2816984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3H Q16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95944" y="3609072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Q15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5616224" y="3356992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May 2018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</a:t>
            </a:r>
            <a:r>
              <a:rPr lang="en-GB" sz="1200" b="1" dirty="0" smtClean="0">
                <a:latin typeface="Comic Sans MS" panose="030F0702030302020204" pitchFamily="66" charset="0"/>
              </a:rPr>
              <a:t>H Q20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9" action="ppaction://hlinksldjump"/>
          </p:cNvPr>
          <p:cNvSpPr/>
          <p:nvPr/>
        </p:nvSpPr>
        <p:spPr>
          <a:xfrm>
            <a:off x="5616224" y="3897104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Q19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26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69208"/>
            <a:ext cx="8496944" cy="42681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052736"/>
            <a:ext cx="8496944" cy="163752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3" idx="3"/>
            <a:endCxn id="20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44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196752"/>
            <a:ext cx="8640962" cy="333998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19" y="1196751"/>
            <a:ext cx="8640959" cy="3339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37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3" idx="3"/>
            <a:endCxn id="20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700808"/>
            <a:ext cx="8640960" cy="71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7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640960" cy="496111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19" y="620687"/>
            <a:ext cx="8640959" cy="496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3" idx="3"/>
            <a:endCxn id="16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81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3" idx="3"/>
            <a:endCxn id="20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3" y="1700808"/>
            <a:ext cx="8784974" cy="70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46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700808"/>
            <a:ext cx="8640962" cy="250953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19" y="1700808"/>
            <a:ext cx="8640959" cy="25095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95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412776"/>
            <a:ext cx="8496942" cy="353592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052736"/>
            <a:ext cx="8496944" cy="14221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91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20" y="1412776"/>
            <a:ext cx="8815960" cy="215798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64020" y="1412775"/>
            <a:ext cx="8815959" cy="648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64020" y="2060848"/>
            <a:ext cx="8815959" cy="1509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4" idx="3"/>
            <a:endCxn id="18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52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1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28800"/>
            <a:ext cx="8640960" cy="107326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3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" y="1628800"/>
            <a:ext cx="7353300" cy="213360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895351" y="1628800"/>
            <a:ext cx="73533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7" idx="3"/>
            <a:endCxn id="21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2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780928"/>
            <a:ext cx="8496944" cy="34982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802090"/>
            <a:ext cx="8496944" cy="3253820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528" y="1052736"/>
            <a:ext cx="8496944" cy="125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48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21" y="2636912"/>
            <a:ext cx="8815958" cy="5650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21" y="1412776"/>
            <a:ext cx="8815958" cy="1125442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64020" y="1412775"/>
            <a:ext cx="8815959" cy="1125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64020" y="2636912"/>
            <a:ext cx="8815959" cy="565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7" idx="3"/>
            <a:endCxn id="21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0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1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3616026"/>
            <a:ext cx="8640958" cy="254927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24744"/>
            <a:ext cx="8640960" cy="257974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3" idx="3"/>
            <a:endCxn id="20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27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916832"/>
            <a:ext cx="8640962" cy="110130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6" name="Rectangle 25"/>
          <p:cNvSpPr/>
          <p:nvPr/>
        </p:nvSpPr>
        <p:spPr>
          <a:xfrm>
            <a:off x="251519" y="2348880"/>
            <a:ext cx="8640959" cy="701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51519" y="1916831"/>
            <a:ext cx="8640959" cy="432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14" idx="3"/>
            <a:endCxn id="21" idx="1"/>
          </p:cNvCxnSpPr>
          <p:nvPr/>
        </p:nvCxnSpPr>
        <p:spPr>
          <a:xfrm flipV="1">
            <a:off x="3419872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17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6" grpId="0" animBg="1"/>
      <p:bldP spid="22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31684</TotalTime>
  <Words>120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Theme1</vt:lpstr>
      <vt:lpstr>Algebraic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2803</cp:revision>
  <cp:lastPrinted>2019-03-09T08:19:56Z</cp:lastPrinted>
  <dcterms:created xsi:type="dcterms:W3CDTF">2014-02-21T20:01:10Z</dcterms:created>
  <dcterms:modified xsi:type="dcterms:W3CDTF">2020-11-10T16:36:21Z</dcterms:modified>
</cp:coreProperties>
</file>