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>
        <p:scale>
          <a:sx n="66" d="100"/>
          <a:sy n="66" d="100"/>
        </p:scale>
        <p:origin x="3114" y="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1.xml"/><Relationship Id="rId7" Type="http://schemas.openxmlformats.org/officeDocument/2006/relationships/slide" Target="slide4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4" Type="http://schemas.openxmlformats.org/officeDocument/2006/relationships/slide" Target="slide2.xml"/><Relationship Id="rId9" Type="http://schemas.openxmlformats.org/officeDocument/2006/relationships/slide" Target="slide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slide" Target="slide10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slide" Target="slide12.xml"/><Relationship Id="rId4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slide" Target="slide14.xml"/><Relationship Id="rId4" Type="http://schemas.openxmlformats.org/officeDocument/2006/relationships/slide" Target="slid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4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0.png"/><Relationship Id="rId7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slide" Target="slide8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hlinkClick r:id="rId2" action="ppaction://hlinksldjump"/>
          </p:cNvPr>
          <p:cNvSpPr/>
          <p:nvPr/>
        </p:nvSpPr>
        <p:spPr>
          <a:xfrm>
            <a:off x="5616224" y="4437112"/>
            <a:ext cx="972000" cy="46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Nov 2018</a:t>
            </a: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3</a:t>
            </a:r>
            <a:r>
              <a:rPr lang="en-GB" sz="1200" b="1" dirty="0" smtClean="0">
                <a:latin typeface="Comic Sans MS" panose="030F0702030302020204" pitchFamily="66" charset="0"/>
              </a:rPr>
              <a:t>H Q21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462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Algebraic Fractions</a:t>
            </a:r>
          </a:p>
        </p:txBody>
      </p: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1547664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Algebraic Fractions</a:t>
            </a:r>
          </a:p>
        </p:txBody>
      </p:sp>
      <p:sp>
        <p:nvSpPr>
          <p:cNvPr id="63" name="Rectangle 62">
            <a:hlinkClick r:id="rId4" action="ppaction://hlinksldjump"/>
          </p:cNvPr>
          <p:cNvSpPr/>
          <p:nvPr/>
        </p:nvSpPr>
        <p:spPr>
          <a:xfrm>
            <a:off x="3095944" y="3068960"/>
            <a:ext cx="972000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SAM</a:t>
            </a:r>
          </a:p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1H Q20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5616224" y="2276872"/>
            <a:ext cx="972000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June 2017</a:t>
            </a: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2</a:t>
            </a:r>
            <a:r>
              <a:rPr lang="en-GB" sz="1200" b="1" dirty="0" smtClean="0">
                <a:latin typeface="Comic Sans MS" panose="030F0702030302020204" pitchFamily="66" charset="0"/>
              </a:rPr>
              <a:t>H Q17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6" action="ppaction://hlinksldjump"/>
          </p:cNvPr>
          <p:cNvSpPr/>
          <p:nvPr/>
        </p:nvSpPr>
        <p:spPr>
          <a:xfrm>
            <a:off x="5616224" y="2816984"/>
            <a:ext cx="972000" cy="46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June 2017</a:t>
            </a:r>
          </a:p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3H Q16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7" action="ppaction://hlinksldjump"/>
          </p:cNvPr>
          <p:cNvSpPr/>
          <p:nvPr/>
        </p:nvSpPr>
        <p:spPr>
          <a:xfrm>
            <a:off x="3095944" y="3609072"/>
            <a:ext cx="972000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Practice</a:t>
            </a: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3</a:t>
            </a:r>
            <a:r>
              <a:rPr lang="en-GB" sz="1200" b="1" dirty="0" smtClean="0">
                <a:latin typeface="Comic Sans MS" panose="030F0702030302020204" pitchFamily="66" charset="0"/>
              </a:rPr>
              <a:t>H Q15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20" name="Rectangle 19">
            <a:hlinkClick r:id="rId8" action="ppaction://hlinksldjump"/>
          </p:cNvPr>
          <p:cNvSpPr/>
          <p:nvPr/>
        </p:nvSpPr>
        <p:spPr>
          <a:xfrm>
            <a:off x="5616224" y="3356992"/>
            <a:ext cx="972000" cy="46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May 2018</a:t>
            </a: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1</a:t>
            </a:r>
            <a:r>
              <a:rPr lang="en-GB" sz="1200" b="1" dirty="0" smtClean="0">
                <a:latin typeface="Comic Sans MS" panose="030F0702030302020204" pitchFamily="66" charset="0"/>
              </a:rPr>
              <a:t>H Q20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21" name="Rectangle 20">
            <a:hlinkClick r:id="rId9" action="ppaction://hlinksldjump"/>
          </p:cNvPr>
          <p:cNvSpPr/>
          <p:nvPr/>
        </p:nvSpPr>
        <p:spPr>
          <a:xfrm>
            <a:off x="5616224" y="3897104"/>
            <a:ext cx="972000" cy="46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June 2018</a:t>
            </a: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3</a:t>
            </a:r>
            <a:r>
              <a:rPr lang="en-GB" sz="1200" b="1" dirty="0" smtClean="0">
                <a:latin typeface="Comic Sans MS" panose="030F0702030302020204" pitchFamily="66" charset="0"/>
              </a:rPr>
              <a:t>H Q19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260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969208"/>
            <a:ext cx="8496944" cy="42681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052736"/>
            <a:ext cx="8496944" cy="1637528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3" name="Rectangle 12">
            <a:hlinkClick r:id="rId6" action="ppaction://hlinksldjump"/>
          </p:cNvPr>
          <p:cNvSpPr/>
          <p:nvPr/>
        </p:nvSpPr>
        <p:spPr>
          <a:xfrm>
            <a:off x="1547664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Algebraic Fractions</a:t>
            </a:r>
          </a:p>
        </p:txBody>
      </p:sp>
      <p:sp>
        <p:nvSpPr>
          <p:cNvPr id="20" name="Rectangle 19">
            <a:hlinkClick r:id="rId7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 1H Q20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>
            <a:stCxn id="13" idx="3"/>
            <a:endCxn id="20" idx="1"/>
          </p:cNvCxnSpPr>
          <p:nvPr/>
        </p:nvCxnSpPr>
        <p:spPr>
          <a:xfrm flipV="1">
            <a:off x="3419872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744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1196752"/>
            <a:ext cx="8640962" cy="3339984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251519" y="1196751"/>
            <a:ext cx="8640959" cy="33399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1547664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Algebraic Fractions</a:t>
            </a:r>
          </a:p>
        </p:txBody>
      </p: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 1H Q20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7" idx="3"/>
            <a:endCxn id="19" idx="1"/>
          </p:cNvCxnSpPr>
          <p:nvPr/>
        </p:nvCxnSpPr>
        <p:spPr>
          <a:xfrm flipV="1">
            <a:off x="3419872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6374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1547664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Algebraic Fractions</a:t>
            </a:r>
          </a:p>
        </p:txBody>
      </p: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3H Q19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>
            <a:stCxn id="13" idx="3"/>
            <a:endCxn id="20" idx="1"/>
          </p:cNvCxnSpPr>
          <p:nvPr/>
        </p:nvCxnSpPr>
        <p:spPr>
          <a:xfrm flipV="1">
            <a:off x="3419872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520" y="1700808"/>
            <a:ext cx="8640960" cy="71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170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620688"/>
            <a:ext cx="8640960" cy="4961114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251519" y="620687"/>
            <a:ext cx="8640959" cy="49611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1547664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Algebraic Fractions</a:t>
            </a: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3H Q19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>
            <a:stCxn id="13" idx="3"/>
            <a:endCxn id="16" idx="1"/>
          </p:cNvCxnSpPr>
          <p:nvPr/>
        </p:nvCxnSpPr>
        <p:spPr>
          <a:xfrm flipV="1">
            <a:off x="3419872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813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1547664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Algebraic Fractions</a:t>
            </a:r>
          </a:p>
        </p:txBody>
      </p: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3H Q21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>
            <a:stCxn id="13" idx="3"/>
            <a:endCxn id="20" idx="1"/>
          </p:cNvCxnSpPr>
          <p:nvPr/>
        </p:nvCxnSpPr>
        <p:spPr>
          <a:xfrm flipV="1">
            <a:off x="3419872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513" y="1700808"/>
            <a:ext cx="8784974" cy="70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46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1700808"/>
            <a:ext cx="8640962" cy="2509534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251519" y="1700808"/>
            <a:ext cx="8640959" cy="25095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1547664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Algebraic Fractions</a:t>
            </a:r>
          </a:p>
        </p:txBody>
      </p: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3H Q21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7" idx="3"/>
            <a:endCxn id="19" idx="1"/>
          </p:cNvCxnSpPr>
          <p:nvPr/>
        </p:nvCxnSpPr>
        <p:spPr>
          <a:xfrm flipV="1">
            <a:off x="3419872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895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1412776"/>
            <a:ext cx="8496942" cy="3535922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1547664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Algebraic Fractions</a:t>
            </a:r>
          </a:p>
        </p:txBody>
      </p: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1H Q20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7" idx="3"/>
            <a:endCxn id="19" idx="1"/>
          </p:cNvCxnSpPr>
          <p:nvPr/>
        </p:nvCxnSpPr>
        <p:spPr>
          <a:xfrm flipV="1">
            <a:off x="3419872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528" y="1052736"/>
            <a:ext cx="8496944" cy="142213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91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020" y="1412776"/>
            <a:ext cx="8815960" cy="2157986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31" name="Rectangle 30"/>
          <p:cNvSpPr/>
          <p:nvPr/>
        </p:nvSpPr>
        <p:spPr>
          <a:xfrm>
            <a:off x="164020" y="1412775"/>
            <a:ext cx="8815959" cy="648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64020" y="2060848"/>
            <a:ext cx="8815959" cy="1509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1547664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Algebraic Fractions</a:t>
            </a:r>
          </a:p>
        </p:txBody>
      </p: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1H Q20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stCxn id="14" idx="3"/>
            <a:endCxn id="18" idx="1"/>
          </p:cNvCxnSpPr>
          <p:nvPr/>
        </p:nvCxnSpPr>
        <p:spPr>
          <a:xfrm flipV="1">
            <a:off x="3419872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4524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31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628800"/>
            <a:ext cx="8640960" cy="1073266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1547664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Algebraic Fractions</a:t>
            </a:r>
          </a:p>
        </p:txBody>
      </p: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 3H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7" idx="3"/>
            <a:endCxn id="19" idx="1"/>
          </p:cNvCxnSpPr>
          <p:nvPr/>
        </p:nvCxnSpPr>
        <p:spPr>
          <a:xfrm flipV="1">
            <a:off x="3419872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3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350" y="1628800"/>
            <a:ext cx="7353300" cy="2133600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31" name="Rectangle 30"/>
          <p:cNvSpPr/>
          <p:nvPr/>
        </p:nvSpPr>
        <p:spPr>
          <a:xfrm>
            <a:off x="895351" y="1628800"/>
            <a:ext cx="73533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1547664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Algebraic Fractions</a:t>
            </a:r>
          </a:p>
        </p:txBody>
      </p: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 3H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7" idx="3"/>
            <a:endCxn id="21" idx="1"/>
          </p:cNvCxnSpPr>
          <p:nvPr/>
        </p:nvCxnSpPr>
        <p:spPr>
          <a:xfrm flipV="1">
            <a:off x="3419872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82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780928"/>
            <a:ext cx="8496944" cy="34982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802090"/>
            <a:ext cx="8496944" cy="3253820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1547664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Algebraic Fractions</a:t>
            </a:r>
          </a:p>
        </p:txBody>
      </p:sp>
      <p:sp>
        <p:nvSpPr>
          <p:cNvPr id="19" name="Rectangle 18">
            <a:hlinkClick r:id="rId6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</a:t>
            </a:r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7" idx="3"/>
            <a:endCxn id="19" idx="1"/>
          </p:cNvCxnSpPr>
          <p:nvPr/>
        </p:nvCxnSpPr>
        <p:spPr>
          <a:xfrm flipV="1">
            <a:off x="3419872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5" name="Straight Connector 14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3528" y="1052736"/>
            <a:ext cx="8496944" cy="1252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481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021" y="2636912"/>
            <a:ext cx="8815958" cy="5650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021" y="1412776"/>
            <a:ext cx="8815958" cy="1125442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31" name="Rectangle 30"/>
          <p:cNvSpPr/>
          <p:nvPr/>
        </p:nvSpPr>
        <p:spPr>
          <a:xfrm>
            <a:off x="164020" y="1412775"/>
            <a:ext cx="8815959" cy="1125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64020" y="2636912"/>
            <a:ext cx="8815959" cy="565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1547664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Algebraic Fractions</a:t>
            </a:r>
          </a:p>
        </p:txBody>
      </p:sp>
      <p:sp>
        <p:nvSpPr>
          <p:cNvPr id="21" name="Rectangle 20">
            <a:hlinkClick r:id="rId6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</a:t>
            </a:r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7" idx="3"/>
            <a:endCxn id="21" idx="1"/>
          </p:cNvCxnSpPr>
          <p:nvPr/>
        </p:nvCxnSpPr>
        <p:spPr>
          <a:xfrm flipV="1">
            <a:off x="3419872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90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31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3616026"/>
            <a:ext cx="8640958" cy="254927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124744"/>
            <a:ext cx="8640960" cy="2579742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3" name="Rectangle 12">
            <a:hlinkClick r:id="rId6" action="ppaction://hlinksldjump"/>
          </p:cNvPr>
          <p:cNvSpPr/>
          <p:nvPr/>
        </p:nvSpPr>
        <p:spPr>
          <a:xfrm>
            <a:off x="1547664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Algebraic Fractions</a:t>
            </a:r>
          </a:p>
        </p:txBody>
      </p:sp>
      <p:sp>
        <p:nvSpPr>
          <p:cNvPr id="20" name="Rectangle 19">
            <a:hlinkClick r:id="rId7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3H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>
            <a:stCxn id="13" idx="3"/>
            <a:endCxn id="20" idx="1"/>
          </p:cNvCxnSpPr>
          <p:nvPr/>
        </p:nvCxnSpPr>
        <p:spPr>
          <a:xfrm flipV="1">
            <a:off x="3419872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827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1916832"/>
            <a:ext cx="8640962" cy="1101300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6" name="Rectangle 25"/>
          <p:cNvSpPr/>
          <p:nvPr/>
        </p:nvSpPr>
        <p:spPr>
          <a:xfrm>
            <a:off x="251519" y="2348880"/>
            <a:ext cx="8640959" cy="7012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51519" y="1916831"/>
            <a:ext cx="8640959" cy="432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1547664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Algebraic Fractions</a:t>
            </a:r>
          </a:p>
        </p:txBody>
      </p: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3H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stCxn id="14" idx="3"/>
            <a:endCxn id="21" idx="1"/>
          </p:cNvCxnSpPr>
          <p:nvPr/>
        </p:nvCxnSpPr>
        <p:spPr>
          <a:xfrm flipV="1">
            <a:off x="3419872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617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6" grpId="0" animBg="1"/>
      <p:bldP spid="22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31684</TotalTime>
  <Words>120</Words>
  <Application>Microsoft Office PowerPoint</Application>
  <PresentationFormat>On-screen Show (4:3)</PresentationFormat>
  <Paragraphs>54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Theme1</vt:lpstr>
      <vt:lpstr>Algebraic Fractions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2803</cp:revision>
  <cp:lastPrinted>2019-03-09T08:19:56Z</cp:lastPrinted>
  <dcterms:created xsi:type="dcterms:W3CDTF">2014-02-21T20:01:10Z</dcterms:created>
  <dcterms:modified xsi:type="dcterms:W3CDTF">2020-11-10T16:36:21Z</dcterms:modified>
</cp:coreProperties>
</file>