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58" autoAdjust="0"/>
    <p:restoredTop sz="95422" autoAdjust="0"/>
  </p:normalViewPr>
  <p:slideViewPr>
    <p:cSldViewPr>
      <p:cViewPr varScale="1">
        <p:scale>
          <a:sx n="106" d="100"/>
          <a:sy n="106" d="100"/>
        </p:scale>
        <p:origin x="146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CDFEB-5B8F-413C-A280-B5C2B678AABD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503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CDFEB-5B8F-413C-A280-B5C2B678AABD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556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13" Type="http://schemas.openxmlformats.org/officeDocument/2006/relationships/slide" Target="slide6.xml"/><Relationship Id="rId3" Type="http://schemas.openxmlformats.org/officeDocument/2006/relationships/slide" Target="slide16.xml"/><Relationship Id="rId7" Type="http://schemas.openxmlformats.org/officeDocument/2006/relationships/slide" Target="slide24.xml"/><Relationship Id="rId12" Type="http://schemas.openxmlformats.org/officeDocument/2006/relationships/slide" Target="slide4.xml"/><Relationship Id="rId17" Type="http://schemas.openxmlformats.org/officeDocument/2006/relationships/slide" Target="slide14.xml"/><Relationship Id="rId2" Type="http://schemas.openxmlformats.org/officeDocument/2006/relationships/slide" Target="slide1.xml"/><Relationship Id="rId16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11" Type="http://schemas.openxmlformats.org/officeDocument/2006/relationships/slide" Target="slide2.xml"/><Relationship Id="rId5" Type="http://schemas.openxmlformats.org/officeDocument/2006/relationships/slide" Target="slide20.xml"/><Relationship Id="rId15" Type="http://schemas.openxmlformats.org/officeDocument/2006/relationships/slide" Target="slide10.xml"/><Relationship Id="rId10" Type="http://schemas.openxmlformats.org/officeDocument/2006/relationships/slide" Target="slide30.xml"/><Relationship Id="rId4" Type="http://schemas.openxmlformats.org/officeDocument/2006/relationships/slide" Target="slide18.xml"/><Relationship Id="rId9" Type="http://schemas.openxmlformats.org/officeDocument/2006/relationships/slide" Target="slide28.xml"/><Relationship Id="rId14" Type="http://schemas.openxmlformats.org/officeDocument/2006/relationships/slide" Target="slide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slide" Target="slide16.xml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slide" Target="slide20.xml"/><Relationship Id="rId4" Type="http://schemas.openxmlformats.org/officeDocument/2006/relationships/slide" Target="slid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0.xml"/><Relationship Id="rId4" Type="http://schemas.openxmlformats.org/officeDocument/2006/relationships/slide" Target="slid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slide" Target="slide22.xml"/><Relationship Id="rId4" Type="http://schemas.openxmlformats.org/officeDocument/2006/relationships/slide" Target="slid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slide" Target="slide1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4.xml"/><Relationship Id="rId4" Type="http://schemas.openxmlformats.org/officeDocument/2006/relationships/slide" Target="slide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39.png"/><Relationship Id="rId7" Type="http://schemas.openxmlformats.org/officeDocument/2006/relationships/slide" Target="slide1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6.xml"/><Relationship Id="rId4" Type="http://schemas.openxmlformats.org/officeDocument/2006/relationships/slide" Target="slide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image" Target="../media/image42.png"/><Relationship Id="rId7" Type="http://schemas.openxmlformats.org/officeDocument/2006/relationships/slide" Target="slid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5" Type="http://schemas.openxmlformats.org/officeDocument/2006/relationships/slide" Target="slide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3" Type="http://schemas.openxmlformats.org/officeDocument/2006/relationships/image" Target="../media/image46.png"/><Relationship Id="rId7" Type="http://schemas.openxmlformats.org/officeDocument/2006/relationships/slide" Target="slid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462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Algebraic Fractions</a:t>
            </a: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Algebraic Fractions</a:t>
            </a:r>
          </a:p>
        </p:txBody>
      </p:sp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5580328" y="2492896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2017 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Q11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5580328" y="3033008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2017 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Q19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5580328" y="3573016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2017 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Q14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5580328" y="4113128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May 2018 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Q17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7" action="ppaction://hlinksldjump"/>
          </p:cNvPr>
          <p:cNvSpPr/>
          <p:nvPr/>
        </p:nvSpPr>
        <p:spPr>
          <a:xfrm>
            <a:off x="6624336" y="2492896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2018 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Q10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8" action="ppaction://hlinksldjump"/>
          </p:cNvPr>
          <p:cNvSpPr/>
          <p:nvPr/>
        </p:nvSpPr>
        <p:spPr>
          <a:xfrm>
            <a:off x="6624336" y="3033008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2018 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2H Q12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9" action="ppaction://hlinksldjump"/>
          </p:cNvPr>
          <p:cNvSpPr/>
          <p:nvPr/>
        </p:nvSpPr>
        <p:spPr>
          <a:xfrm>
            <a:off x="6624336" y="3573120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May 2019 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1H Q17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10" action="ppaction://hlinksldjump"/>
          </p:cNvPr>
          <p:cNvSpPr/>
          <p:nvPr/>
        </p:nvSpPr>
        <p:spPr>
          <a:xfrm>
            <a:off x="6624336" y="4113128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2019 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Q13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11" action="ppaction://hlinksldjump"/>
          </p:cNvPr>
          <p:cNvSpPr/>
          <p:nvPr/>
        </p:nvSpPr>
        <p:spPr>
          <a:xfrm>
            <a:off x="2267744" y="2492896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 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Q16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12" action="ppaction://hlinksldjump"/>
          </p:cNvPr>
          <p:cNvSpPr/>
          <p:nvPr/>
        </p:nvSpPr>
        <p:spPr>
          <a:xfrm>
            <a:off x="2267744" y="3033008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Spec 1 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Q14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13" action="ppaction://hlinksldjump"/>
          </p:cNvPr>
          <p:cNvSpPr/>
          <p:nvPr/>
        </p:nvSpPr>
        <p:spPr>
          <a:xfrm>
            <a:off x="2267744" y="3573016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Spec 1 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Q15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hlinkClick r:id="rId14" action="ppaction://hlinksldjump"/>
          </p:cNvPr>
          <p:cNvSpPr/>
          <p:nvPr/>
        </p:nvSpPr>
        <p:spPr>
          <a:xfrm>
            <a:off x="2267744" y="4113128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Spec 1 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Q14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hlinkClick r:id="rId15" action="ppaction://hlinksldjump"/>
          </p:cNvPr>
          <p:cNvSpPr/>
          <p:nvPr/>
        </p:nvSpPr>
        <p:spPr>
          <a:xfrm>
            <a:off x="3311968" y="2780928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Spec 2 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Q20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>
            <a:hlinkClick r:id="rId16" action="ppaction://hlinksldjump"/>
          </p:cNvPr>
          <p:cNvSpPr/>
          <p:nvPr/>
        </p:nvSpPr>
        <p:spPr>
          <a:xfrm>
            <a:off x="3311968" y="3321040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Spec 2 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Q21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2" name="Rectangle 31">
            <a:hlinkClick r:id="rId17" action="ppaction://hlinksldjump"/>
          </p:cNvPr>
          <p:cNvSpPr/>
          <p:nvPr/>
        </p:nvSpPr>
        <p:spPr>
          <a:xfrm>
            <a:off x="3311968" y="3861048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Spec 2 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Q15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08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35578"/>
            <a:ext cx="8928992" cy="4986844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Algebraic Fractions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35597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1H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5" idx="3"/>
            <a:endCxn id="22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0" name="Straight Connector 19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1074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916832"/>
            <a:ext cx="8640958" cy="203661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1916832"/>
            <a:ext cx="8640958" cy="20366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Algebraic Fractions</a:t>
            </a: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35597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1H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2" idx="3"/>
            <a:endCxn id="15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997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2674774"/>
            <a:ext cx="8640956" cy="3922578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1126368"/>
            <a:ext cx="8640958" cy="1582552"/>
          </a:xfrm>
          <a:prstGeom prst="rect">
            <a:avLst/>
          </a:prstGeom>
        </p:spPr>
      </p:pic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Algebraic Fractions</a:t>
            </a:r>
          </a:p>
        </p:txBody>
      </p:sp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435597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2H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4" idx="3"/>
            <a:endCxn id="18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69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276872"/>
            <a:ext cx="8496942" cy="142997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9" y="2250488"/>
            <a:ext cx="8496941" cy="14563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Algebraic Fractions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35597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2H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2" idx="3"/>
            <a:endCxn id="16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093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39826"/>
            <a:ext cx="8640960" cy="364130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Algebraic Fractions</a:t>
            </a:r>
          </a:p>
        </p:txBody>
      </p: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435597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4" idx="3"/>
            <a:endCxn id="18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320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132856"/>
            <a:ext cx="8496942" cy="105703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9" y="2132856"/>
            <a:ext cx="8496941" cy="1052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Algebraic Fractions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35597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33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230728"/>
            <a:ext cx="8640960" cy="543863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Algebraic Fractions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June </a:t>
            </a:r>
            <a:r>
              <a:rPr lang="en-GB" sz="1400" b="1" dirty="0" smtClean="0">
                <a:latin typeface="Comic Sans MS" panose="030F0702030302020204" pitchFamily="66" charset="0"/>
              </a:rPr>
              <a:t>2017 2H </a:t>
            </a:r>
            <a:r>
              <a:rPr lang="en-GB" sz="1400" b="1" dirty="0">
                <a:latin typeface="Comic Sans MS" panose="030F0702030302020204" pitchFamily="66" charset="0"/>
              </a:rPr>
              <a:t>Q11</a:t>
            </a:r>
          </a:p>
        </p:txBody>
      </p:sp>
      <p:cxnSp>
        <p:nvCxnSpPr>
          <p:cNvPr id="23" name="Straight Arrow Connector 22"/>
          <p:cNvCxnSpPr>
            <a:stCxn id="15" idx="3"/>
            <a:endCxn id="22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908720"/>
            <a:ext cx="8640960" cy="27319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05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628800"/>
            <a:ext cx="8640958" cy="275456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1628800"/>
            <a:ext cx="8640958" cy="27545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Algebraic Fractions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June 2017 2H Q11</a:t>
            </a: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48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8" y="3393794"/>
            <a:ext cx="8352924" cy="32035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7" y="908720"/>
            <a:ext cx="8352926" cy="3501890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Algebraic Fractions</a:t>
            </a:r>
          </a:p>
        </p:txBody>
      </p: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June </a:t>
            </a:r>
            <a:r>
              <a:rPr lang="en-GB" sz="1400" b="1" dirty="0" smtClean="0">
                <a:latin typeface="Comic Sans MS" panose="030F0702030302020204" pitchFamily="66" charset="0"/>
              </a:rPr>
              <a:t>2017 2H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5" idx="3"/>
            <a:endCxn id="22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11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628800"/>
            <a:ext cx="8640958" cy="130554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1628800"/>
            <a:ext cx="8640958" cy="13055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Algebraic Fractions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June 2017 2H </a:t>
            </a:r>
            <a:r>
              <a:rPr lang="en-GB" sz="1400" b="1" dirty="0" smtClean="0">
                <a:latin typeface="Comic Sans MS" panose="030F0702030302020204" pitchFamily="66" charset="0"/>
              </a:rPr>
              <a:t>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749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446526"/>
            <a:ext cx="8640958" cy="41508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870372"/>
            <a:ext cx="8640958" cy="2198588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Algebraic Fractions</a:t>
            </a:r>
          </a:p>
        </p:txBody>
      </p: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5" idx="3"/>
            <a:endCxn id="22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25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2246624"/>
            <a:ext cx="8352926" cy="456675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Algebraic Fractions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June </a:t>
            </a:r>
            <a:r>
              <a:rPr lang="en-GB" sz="1400" b="1" dirty="0" smtClean="0">
                <a:latin typeface="Comic Sans MS" panose="030F0702030302020204" pitchFamily="66" charset="0"/>
              </a:rPr>
              <a:t>2017 3H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5" idx="3"/>
            <a:endCxn id="22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38" y="836712"/>
            <a:ext cx="8352924" cy="34161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537" y="836712"/>
            <a:ext cx="8352926" cy="9148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0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844824"/>
            <a:ext cx="8640958" cy="145030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1844822"/>
            <a:ext cx="8640958" cy="648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Algebraic Fractions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June 2017 3H Q14</a:t>
            </a: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521" y="2492894"/>
            <a:ext cx="8640958" cy="802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08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8" y="2199058"/>
            <a:ext cx="8352924" cy="4398294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Algebraic Fractions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5" idx="3"/>
            <a:endCxn id="22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37" y="1268760"/>
            <a:ext cx="8352926" cy="1192486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0" name="Straight Connector 19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2797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060848"/>
            <a:ext cx="8640958" cy="99333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2060846"/>
            <a:ext cx="8640958" cy="993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Algebraic Fractions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5" idx="3"/>
            <a:endCxn id="22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92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68932"/>
            <a:ext cx="8640960" cy="526860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Algebraic Fractions</a:t>
            </a:r>
          </a:p>
        </p:txBody>
      </p: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5" idx="3"/>
            <a:endCxn id="22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928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233" y="1556792"/>
            <a:ext cx="8499534" cy="185854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8" y="1556791"/>
            <a:ext cx="849694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2232" y="2204865"/>
            <a:ext cx="8503001" cy="1210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Algebraic Fractions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5" idx="3"/>
            <a:endCxn id="22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546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3281886"/>
            <a:ext cx="8496942" cy="35314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908720"/>
            <a:ext cx="8496944" cy="35952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860778"/>
            <a:ext cx="8496944" cy="1128062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5951441"/>
            <a:ext cx="1296144" cy="861935"/>
          </a:xfrm>
          <a:prstGeom prst="rect">
            <a:avLst/>
          </a:prstGeom>
          <a:noFill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3" name="Rectangle 22">
            <a:hlinkClick r:id="rId7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Algebraic Fractions</a:t>
            </a:r>
          </a:p>
        </p:txBody>
      </p:sp>
      <p:sp>
        <p:nvSpPr>
          <p:cNvPr id="25" name="Rectangle 24">
            <a:hlinkClick r:id="rId8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23" idx="3"/>
            <a:endCxn id="25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994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700808"/>
            <a:ext cx="8784974" cy="25419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3" y="1700807"/>
            <a:ext cx="8784974" cy="1296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Algebraic Fractions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4" idx="3"/>
            <a:endCxn id="20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79513" y="2996952"/>
            <a:ext cx="8784974" cy="12458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81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5" grpId="0" animBg="1"/>
      <p:bldP spid="2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30" y="2542376"/>
            <a:ext cx="8496940" cy="40549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9" y="1052736"/>
            <a:ext cx="8496942" cy="183717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3" name="Group 1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>
            <a:hlinkClick r:id="rId7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Algebraic Fractions</a:t>
            </a:r>
          </a:p>
        </p:txBody>
      </p:sp>
      <p:sp>
        <p:nvSpPr>
          <p:cNvPr id="21" name="Rectangle 20">
            <a:hlinkClick r:id="rId8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1H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04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026" y="3581542"/>
            <a:ext cx="6947948" cy="23677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440853"/>
            <a:ext cx="7056784" cy="301196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043608" y="404664"/>
            <a:ext cx="7056784" cy="3048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98025" y="3581542"/>
            <a:ext cx="6947950" cy="2367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Algebraic Fractions</a:t>
            </a: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1H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284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060848"/>
            <a:ext cx="8640958" cy="132534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2060848"/>
            <a:ext cx="8640958" cy="13253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Algebraic Fractions</a:t>
            </a: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2" idx="3"/>
            <a:endCxn id="15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18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397976"/>
            <a:ext cx="8352928" cy="42713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908720"/>
            <a:ext cx="8352928" cy="162570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9" name="Rectangle 18">
            <a:hlinkClick r:id="rId7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Algebraic Fractions</a:t>
            </a:r>
          </a:p>
        </p:txBody>
      </p:sp>
      <p:sp>
        <p:nvSpPr>
          <p:cNvPr id="21" name="Rectangle 20">
            <a:hlinkClick r:id="rId8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2H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188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5" y="404664"/>
            <a:ext cx="8208910" cy="27325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3212976"/>
            <a:ext cx="6624736" cy="350083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467545" y="404664"/>
            <a:ext cx="8208910" cy="27325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259631" y="3212976"/>
            <a:ext cx="6624737" cy="35008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Algebraic Fractions</a:t>
            </a: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2H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5" idx="3"/>
            <a:endCxn id="17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062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30" y="1848882"/>
            <a:ext cx="8496940" cy="47484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980728"/>
            <a:ext cx="8496942" cy="2033614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Algebraic Fractions</a:t>
            </a:r>
          </a:p>
        </p:txBody>
      </p: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435597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1H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5" idx="3"/>
            <a:endCxn id="22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7665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132856"/>
            <a:ext cx="8640958" cy="83013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2132855"/>
            <a:ext cx="8640958" cy="8237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Algebraic Fractions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1H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34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1639888"/>
            <a:ext cx="8640956" cy="51734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980728"/>
            <a:ext cx="8640958" cy="2520540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Algebraic Fractions</a:t>
            </a:r>
          </a:p>
        </p:txBody>
      </p: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435597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1H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5" idx="3"/>
            <a:endCxn id="22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3338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276872"/>
            <a:ext cx="8640958" cy="109661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2245168"/>
            <a:ext cx="8640958" cy="1128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Algebraic Fractions</a:t>
            </a:r>
          </a:p>
        </p:txBody>
      </p:sp>
      <p:sp>
        <p:nvSpPr>
          <p:cNvPr id="25" name="Rectangle 24">
            <a:hlinkClick r:id="rId5" action="ppaction://hlinksldjump"/>
          </p:cNvPr>
          <p:cNvSpPr/>
          <p:nvPr/>
        </p:nvSpPr>
        <p:spPr>
          <a:xfrm>
            <a:off x="435597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1H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23" idx="3"/>
            <a:endCxn id="25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282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1911894"/>
            <a:ext cx="8640956" cy="468545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1052736"/>
            <a:ext cx="8640958" cy="1674068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Algebraic Fractions</a:t>
            </a:r>
          </a:p>
        </p:txBody>
      </p: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435597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3H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5" idx="3"/>
            <a:endCxn id="22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14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060849"/>
            <a:ext cx="8640958" cy="112835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2060848"/>
            <a:ext cx="8640958" cy="1128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Algebraic Fractions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3H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633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31671</TotalTime>
  <Words>277</Words>
  <Application>Microsoft Office PowerPoint</Application>
  <PresentationFormat>On-screen Show (4:3)</PresentationFormat>
  <Paragraphs>114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Comic Sans MS</vt:lpstr>
      <vt:lpstr>Theme1</vt:lpstr>
      <vt:lpstr>Algebraic Fractions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gareth westwater</cp:lastModifiedBy>
  <cp:revision>2804</cp:revision>
  <cp:lastPrinted>2019-03-09T08:19:56Z</cp:lastPrinted>
  <dcterms:created xsi:type="dcterms:W3CDTF">2014-02-21T20:01:10Z</dcterms:created>
  <dcterms:modified xsi:type="dcterms:W3CDTF">2020-11-10T15:27:51Z</dcterms:modified>
</cp:coreProperties>
</file>