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62" name="Rectangle 61">
            <a:hlinkClick r:id="rId3" action="ppaction://hlinksldjump"/>
          </p:cNvPr>
          <p:cNvSpPr/>
          <p:nvPr/>
        </p:nvSpPr>
        <p:spPr>
          <a:xfrm>
            <a:off x="2951928" y="328498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56184" y="166485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56184" y="22048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256184" y="274497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256184" y="328498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256184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256184" y="436510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256184" y="49052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656" y="6499528"/>
            <a:ext cx="115200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47224"/>
            <a:ext cx="7344816" cy="59635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95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276872"/>
            <a:ext cx="7391400" cy="80962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76300" y="2276871"/>
            <a:ext cx="7391400" cy="80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8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469911"/>
            <a:ext cx="7056784" cy="4403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9" y="4869160"/>
            <a:ext cx="7056782" cy="8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476672"/>
            <a:ext cx="7391398" cy="537263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76300" y="476671"/>
            <a:ext cx="7391400" cy="5372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692696"/>
            <a:ext cx="7391398" cy="488111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76300" y="692695"/>
            <a:ext cx="7391400" cy="4874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35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40" y="404664"/>
            <a:ext cx="6248920" cy="644004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47540" y="404663"/>
            <a:ext cx="6248920" cy="644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80728"/>
            <a:ext cx="8784974" cy="45035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93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04" y="476672"/>
            <a:ext cx="5236192" cy="63367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53904" y="476671"/>
            <a:ext cx="5236192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1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3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33392"/>
            <a:ext cx="6912768" cy="60639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15616" y="533391"/>
            <a:ext cx="6912768" cy="606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1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86933"/>
            <a:ext cx="8496944" cy="50841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052736"/>
            <a:ext cx="8640958" cy="4580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6048672" cy="632361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47664" y="404663"/>
            <a:ext cx="6048672" cy="6323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6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33392"/>
            <a:ext cx="6912768" cy="60639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15616" y="533391"/>
            <a:ext cx="6912768" cy="606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1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1556792"/>
            <a:ext cx="6192686" cy="18677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475657" y="1556791"/>
            <a:ext cx="6192686" cy="1867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8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052736"/>
            <a:ext cx="8496942" cy="34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45" y="476672"/>
            <a:ext cx="7661710" cy="55244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41145" y="476671"/>
            <a:ext cx="7661710" cy="552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632848" cy="58498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281" y="446612"/>
            <a:ext cx="5095438" cy="629475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24281" y="446611"/>
            <a:ext cx="5095438" cy="6294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0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052736"/>
            <a:ext cx="8640958" cy="43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5456"/>
            <a:ext cx="8064896" cy="511579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9552" y="545455"/>
            <a:ext cx="8064896" cy="5115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31752</TotalTime>
  <Words>175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Theme1</vt:lpstr>
      <vt:lpstr>Advanced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2823</cp:revision>
  <cp:lastPrinted>2019-03-09T08:19:56Z</cp:lastPrinted>
  <dcterms:created xsi:type="dcterms:W3CDTF">2014-02-21T20:01:10Z</dcterms:created>
  <dcterms:modified xsi:type="dcterms:W3CDTF">2020-11-09T09:22:27Z</dcterms:modified>
</cp:coreProperties>
</file>