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>
        <p:scale>
          <a:sx n="75" d="100"/>
          <a:sy n="75" d="100"/>
        </p:scale>
        <p:origin x="220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4.xml"/><Relationship Id="rId3" Type="http://schemas.openxmlformats.org/officeDocument/2006/relationships/slide" Target="slide8.xml"/><Relationship Id="rId7" Type="http://schemas.openxmlformats.org/officeDocument/2006/relationships/slide" Target="slide12.xml"/><Relationship Id="rId12" Type="http://schemas.openxmlformats.org/officeDocument/2006/relationships/slide" Target="slide2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0.xml"/><Relationship Id="rId5" Type="http://schemas.openxmlformats.org/officeDocument/2006/relationships/slide" Target="slide3.xml"/><Relationship Id="rId15" Type="http://schemas.openxmlformats.org/officeDocument/2006/relationships/slide" Target="slide6.xml"/><Relationship Id="rId10" Type="http://schemas.openxmlformats.org/officeDocument/2006/relationships/slide" Target="slide18.xml"/><Relationship Id="rId4" Type="http://schemas.openxmlformats.org/officeDocument/2006/relationships/slide" Target="slide2.xml"/><Relationship Id="rId9" Type="http://schemas.openxmlformats.org/officeDocument/2006/relationships/slide" Target="slide16.xml"/><Relationship Id="rId1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slide" Target="slide1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" Target="slide27.xml"/><Relationship Id="rId7" Type="http://schemas.openxmlformats.org/officeDocument/2006/relationships/slide" Target="slide31.xml"/><Relationship Id="rId12" Type="http://schemas.openxmlformats.org/officeDocument/2006/relationships/slide" Target="slide4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11" Type="http://schemas.openxmlformats.org/officeDocument/2006/relationships/slide" Target="slide41.xml"/><Relationship Id="rId5" Type="http://schemas.openxmlformats.org/officeDocument/2006/relationships/slide" Target="slide3.xml"/><Relationship Id="rId10" Type="http://schemas.openxmlformats.org/officeDocument/2006/relationships/slide" Target="slide37.xml"/><Relationship Id="rId4" Type="http://schemas.openxmlformats.org/officeDocument/2006/relationships/slide" Target="slide1.xml"/><Relationship Id="rId9" Type="http://schemas.openxmlformats.org/officeDocument/2006/relationships/slide" Target="slide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slide" Target="slide20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9.png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.png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63.xml"/><Relationship Id="rId3" Type="http://schemas.openxmlformats.org/officeDocument/2006/relationships/slide" Target="slide47.xml"/><Relationship Id="rId7" Type="http://schemas.openxmlformats.org/officeDocument/2006/relationships/slide" Target="slide51.xml"/><Relationship Id="rId12" Type="http://schemas.openxmlformats.org/officeDocument/2006/relationships/slide" Target="slide6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59.xml"/><Relationship Id="rId5" Type="http://schemas.openxmlformats.org/officeDocument/2006/relationships/slide" Target="slide2.xml"/><Relationship Id="rId10" Type="http://schemas.openxmlformats.org/officeDocument/2006/relationships/slide" Target="slide57.xml"/><Relationship Id="rId4" Type="http://schemas.openxmlformats.org/officeDocument/2006/relationships/slide" Target="slide1.xml"/><Relationship Id="rId9" Type="http://schemas.openxmlformats.org/officeDocument/2006/relationships/slide" Target="slide5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31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.png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35.xml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.png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7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41.xml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44.xml"/><Relationship Id="rId4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slide" Target="slide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slide" Target="slide47.xml"/><Relationship Id="rId4" Type="http://schemas.openxmlformats.org/officeDocument/2006/relationships/slide" Target="slide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slide" Target="slide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3.png"/><Relationship Id="rId7" Type="http://schemas.openxmlformats.org/officeDocument/2006/relationships/slide" Target="slide49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10" Type="http://schemas.openxmlformats.org/officeDocument/2006/relationships/image" Target="../media/image66.png"/><Relationship Id="rId4" Type="http://schemas.openxmlformats.org/officeDocument/2006/relationships/image" Target="../media/image64.png"/><Relationship Id="rId9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9.xml"/><Relationship Id="rId4" Type="http://schemas.openxmlformats.org/officeDocument/2006/relationships/slide" Target="slide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slide" Target="slide51.xml"/><Relationship Id="rId4" Type="http://schemas.openxmlformats.org/officeDocument/2006/relationships/slide" Target="slide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1.xml"/><Relationship Id="rId4" Type="http://schemas.openxmlformats.org/officeDocument/2006/relationships/slide" Target="slide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3.xml"/><Relationship Id="rId4" Type="http://schemas.openxmlformats.org/officeDocument/2006/relationships/slide" Target="slide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55.xml"/><Relationship Id="rId4" Type="http://schemas.openxmlformats.org/officeDocument/2006/relationships/slide" Target="slide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5.xml"/><Relationship Id="rId4" Type="http://schemas.openxmlformats.org/officeDocument/2006/relationships/slide" Target="slide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slide" Target="slide57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7.xml"/><Relationship Id="rId4" Type="http://schemas.openxmlformats.org/officeDocument/2006/relationships/slide" Target="slide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3" Type="http://schemas.openxmlformats.org/officeDocument/2006/relationships/image" Target="../media/image81.png"/><Relationship Id="rId7" Type="http://schemas.openxmlformats.org/officeDocument/2006/relationships/slide" Target="slide3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9.xml"/><Relationship Id="rId4" Type="http://schemas.openxmlformats.org/officeDocument/2006/relationships/slide" Target="slide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1.xml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slide" Target="slide63.xm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3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0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4032048" y="2276872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Q22</a:t>
            </a:r>
          </a:p>
        </p:txBody>
      </p:sp>
      <p:sp>
        <p:nvSpPr>
          <p:cNvPr id="22" name="Rectangle 21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032048" y="2816984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</a:t>
            </a:r>
            <a:r>
              <a:rPr lang="en-GB" sz="12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4032048" y="335699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</a:t>
            </a:r>
            <a:r>
              <a:rPr lang="en-GB" sz="12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Q15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4032048" y="3897104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</a:t>
            </a:r>
            <a:r>
              <a:rPr lang="en-GB" sz="12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4032048" y="443711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0" action="ppaction://hlinksldjump"/>
          </p:cNvPr>
          <p:cNvSpPr/>
          <p:nvPr/>
        </p:nvSpPr>
        <p:spPr>
          <a:xfrm>
            <a:off x="5076056" y="2565008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1" action="ppaction://hlinksldjump"/>
          </p:cNvPr>
          <p:cNvSpPr/>
          <p:nvPr/>
        </p:nvSpPr>
        <p:spPr>
          <a:xfrm>
            <a:off x="5076056" y="310501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2" action="ppaction://hlinksldjump"/>
          </p:cNvPr>
          <p:cNvSpPr/>
          <p:nvPr/>
        </p:nvSpPr>
        <p:spPr>
          <a:xfrm>
            <a:off x="5076056" y="3645128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2019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3" action="ppaction://hlinksldjump"/>
          </p:cNvPr>
          <p:cNvSpPr/>
          <p:nvPr/>
        </p:nvSpPr>
        <p:spPr>
          <a:xfrm>
            <a:off x="5076056" y="418513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2019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Q23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4" action="ppaction://hlinksldjump"/>
          </p:cNvPr>
          <p:cNvSpPr/>
          <p:nvPr/>
        </p:nvSpPr>
        <p:spPr>
          <a:xfrm>
            <a:off x="2483768" y="306896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Q21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5" action="ppaction://hlinksldjump"/>
          </p:cNvPr>
          <p:cNvSpPr/>
          <p:nvPr/>
        </p:nvSpPr>
        <p:spPr>
          <a:xfrm>
            <a:off x="2483768" y="360907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Q21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656" y="6499528"/>
            <a:ext cx="1152000" cy="297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90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212976"/>
            <a:ext cx="8352928" cy="344362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037876"/>
            <a:ext cx="8352928" cy="48393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61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772816"/>
            <a:ext cx="8640959" cy="206956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19" y="1772815"/>
            <a:ext cx="8640959" cy="2069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56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2699660"/>
            <a:ext cx="8496940" cy="396970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476672"/>
            <a:ext cx="8496942" cy="42446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7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988840"/>
            <a:ext cx="8640962" cy="14940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19" y="1988840"/>
            <a:ext cx="8640959" cy="1494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70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709452"/>
            <a:ext cx="8496942" cy="3959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8496944" cy="389873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772816"/>
            <a:ext cx="8640962" cy="145690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19" y="1772816"/>
            <a:ext cx="8640959" cy="1456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53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133534"/>
            <a:ext cx="8640958" cy="24638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75940"/>
            <a:ext cx="8640960" cy="468125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9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412776"/>
            <a:ext cx="8640962" cy="246357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19" y="1412776"/>
            <a:ext cx="8640959" cy="2463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3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4077072"/>
            <a:ext cx="8640956" cy="244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192812"/>
            <a:ext cx="8640958" cy="29562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35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00808"/>
            <a:ext cx="8640958" cy="17583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700808"/>
            <a:ext cx="8640958" cy="1758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10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0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62" name="Rectangle 61">
            <a:hlinkClick r:id="rId3" action="ppaction://hlinksldjump"/>
          </p:cNvPr>
          <p:cNvSpPr/>
          <p:nvPr/>
        </p:nvSpPr>
        <p:spPr>
          <a:xfrm>
            <a:off x="2951928" y="3284984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Q20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4" name="Rectangle 23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5256184" y="166485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Q20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5256184" y="2204864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Q25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5256184" y="274497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Q22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5256184" y="3284984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0" action="ppaction://hlinksldjump"/>
          </p:cNvPr>
          <p:cNvSpPr/>
          <p:nvPr/>
        </p:nvSpPr>
        <p:spPr>
          <a:xfrm>
            <a:off x="5256184" y="382509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Q21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1" action="ppaction://hlinksldjump"/>
          </p:cNvPr>
          <p:cNvSpPr/>
          <p:nvPr/>
        </p:nvSpPr>
        <p:spPr>
          <a:xfrm>
            <a:off x="5256184" y="4365104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Q26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2" action="ppaction://hlinksldjump"/>
          </p:cNvPr>
          <p:cNvSpPr/>
          <p:nvPr/>
        </p:nvSpPr>
        <p:spPr>
          <a:xfrm>
            <a:off x="5256184" y="490521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Q25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656" y="6499528"/>
            <a:ext cx="1152000" cy="297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2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4" y="4172328"/>
            <a:ext cx="7344812" cy="26410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3" y="404664"/>
            <a:ext cx="7344814" cy="492252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04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00808"/>
            <a:ext cx="8640958" cy="229218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700808"/>
            <a:ext cx="8640958" cy="2292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22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907868"/>
            <a:ext cx="8496942" cy="37614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052736"/>
            <a:ext cx="8496942" cy="464231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968722"/>
            <a:ext cx="6624736" cy="27645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73454"/>
            <a:ext cx="8640960" cy="19074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873453"/>
            <a:ext cx="8640960" cy="1907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59632" y="2968722"/>
            <a:ext cx="6624736" cy="2764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04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2828424"/>
            <a:ext cx="7920878" cy="3984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08720"/>
            <a:ext cx="7920880" cy="47859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4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8640960" cy="45336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692696"/>
            <a:ext cx="8640960" cy="4533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1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038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8496944" cy="52086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323528" y="620687"/>
            <a:ext cx="8496944" cy="5208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1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1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052736"/>
            <a:ext cx="8640958" cy="45806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7" y="1556792"/>
            <a:ext cx="6192686" cy="186774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475657" y="1556791"/>
            <a:ext cx="6192686" cy="1867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1" idx="3"/>
            <a:endCxn id="16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85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052736"/>
            <a:ext cx="8496942" cy="348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0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0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63" name="Rectangle 62">
            <a:hlinkClick r:id="rId3" action="ppaction://hlinksldjump"/>
          </p:cNvPr>
          <p:cNvSpPr/>
          <p:nvPr/>
        </p:nvSpPr>
        <p:spPr>
          <a:xfrm>
            <a:off x="3023936" y="2492944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3023936" y="3033008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656" y="6499528"/>
            <a:ext cx="1152000" cy="297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023936" y="357301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3023936" y="411312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5112168" y="220486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0" action="ppaction://hlinksldjump"/>
          </p:cNvPr>
          <p:cNvSpPr/>
          <p:nvPr/>
        </p:nvSpPr>
        <p:spPr>
          <a:xfrm>
            <a:off x="5112168" y="274497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Q20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1" action="ppaction://hlinksldjump"/>
          </p:cNvPr>
          <p:cNvSpPr/>
          <p:nvPr/>
        </p:nvSpPr>
        <p:spPr>
          <a:xfrm>
            <a:off x="5112168" y="328498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2" action="ppaction://hlinksldjump"/>
          </p:cNvPr>
          <p:cNvSpPr/>
          <p:nvPr/>
        </p:nvSpPr>
        <p:spPr>
          <a:xfrm>
            <a:off x="5112168" y="382509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3" action="ppaction://hlinksldjump"/>
          </p:cNvPr>
          <p:cNvSpPr/>
          <p:nvPr/>
        </p:nvSpPr>
        <p:spPr>
          <a:xfrm>
            <a:off x="5112168" y="4365104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85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45" y="476672"/>
            <a:ext cx="7661710" cy="552449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41145" y="476671"/>
            <a:ext cx="7661710" cy="5524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539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32656"/>
            <a:ext cx="7632848" cy="584982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5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281" y="446612"/>
            <a:ext cx="5095438" cy="629475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024281" y="446611"/>
            <a:ext cx="5095438" cy="6294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7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80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052736"/>
            <a:ext cx="8640958" cy="433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6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45456"/>
            <a:ext cx="8064896" cy="511579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39552" y="545455"/>
            <a:ext cx="8064896" cy="5115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21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47224"/>
            <a:ext cx="7344816" cy="596355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10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276872"/>
            <a:ext cx="7391400" cy="80962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76300" y="2276871"/>
            <a:ext cx="7391400" cy="809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7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91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08" y="469911"/>
            <a:ext cx="7056784" cy="4403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609" y="4869160"/>
            <a:ext cx="7056782" cy="88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1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1" y="476672"/>
            <a:ext cx="7391398" cy="537263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76300" y="476671"/>
            <a:ext cx="7391400" cy="5372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969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1" y="692696"/>
            <a:ext cx="7391398" cy="488111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76300" y="692695"/>
            <a:ext cx="7391400" cy="4874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894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04500"/>
            <a:ext cx="8640960" cy="46088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207557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0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540" y="404664"/>
            <a:ext cx="6248920" cy="644004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447540" y="404663"/>
            <a:ext cx="6248920" cy="6440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46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980728"/>
            <a:ext cx="8784974" cy="450356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46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904" y="476672"/>
            <a:ext cx="5236192" cy="633670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53904" y="476671"/>
            <a:ext cx="5236192" cy="633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6" idx="3"/>
            <a:endCxn id="21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3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533392"/>
            <a:ext cx="6912768" cy="606396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115616" y="533391"/>
            <a:ext cx="6912768" cy="6063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6" idx="3"/>
            <a:endCxn id="21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50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86933"/>
            <a:ext cx="8496944" cy="508413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3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04664"/>
            <a:ext cx="6048672" cy="632361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547664" y="404663"/>
            <a:ext cx="6048672" cy="6323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15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533392"/>
            <a:ext cx="6912768" cy="606396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115616" y="533391"/>
            <a:ext cx="6912768" cy="6063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6" idx="3"/>
            <a:endCxn id="21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56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36912"/>
            <a:ext cx="8496944" cy="36468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992540"/>
            <a:ext cx="8496944" cy="35885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6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41" y="1700808"/>
            <a:ext cx="8786118" cy="14399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179512" y="1700807"/>
            <a:ext cx="8784973" cy="1439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97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5563646"/>
            <a:ext cx="5472608" cy="12497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4861938"/>
            <a:ext cx="5472608" cy="1591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7" y="3933056"/>
            <a:ext cx="5472606" cy="91452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5696" y="516846"/>
            <a:ext cx="5472608" cy="39459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5697" y="4797152"/>
            <a:ext cx="5472606" cy="35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784976" cy="226335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628799"/>
            <a:ext cx="8784976" cy="194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9512" y="3573016"/>
            <a:ext cx="8784976" cy="319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41334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784976" cy="37135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179512" y="1124743"/>
            <a:ext cx="8784973" cy="936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7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9512" y="2060848"/>
            <a:ext cx="8784973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4293096"/>
            <a:ext cx="8784973" cy="545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44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7" grpId="0" animBg="1"/>
      <p:bldP spid="22" grpId="0" animBg="1"/>
      <p:bldP spid="2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381754"/>
            <a:ext cx="8640958" cy="37835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034220"/>
            <a:ext cx="8640960" cy="369092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67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700808"/>
            <a:ext cx="8784974" cy="20648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179512" y="1700807"/>
            <a:ext cx="8784973" cy="2064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06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968374"/>
            <a:ext cx="8496942" cy="2268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80728"/>
            <a:ext cx="8496944" cy="488612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1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16832"/>
            <a:ext cx="8784974" cy="14629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179512" y="1916833"/>
            <a:ext cx="8784973" cy="1462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75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5322770"/>
            <a:ext cx="7632846" cy="149060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404664"/>
            <a:ext cx="7632848" cy="515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5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8784976" cy="542463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79512" y="548679"/>
            <a:ext cx="8784973" cy="5424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937200"/>
            <a:ext cx="8640958" cy="23001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473708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05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1556792"/>
            <a:ext cx="8601074" cy="251406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1556792"/>
            <a:ext cx="8601076" cy="2514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13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682868"/>
            <a:ext cx="8640958" cy="2554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2996952"/>
            <a:ext cx="8640956" cy="2133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980728"/>
            <a:ext cx="8640958" cy="34123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89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845442"/>
            <a:ext cx="8640956" cy="4823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4664"/>
            <a:ext cx="8640958" cy="374079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93204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2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1340768"/>
            <a:ext cx="8601074" cy="28814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1340767"/>
            <a:ext cx="8601076" cy="2304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71462" y="3645024"/>
            <a:ext cx="8601076" cy="577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59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62456"/>
            <a:ext cx="8496944" cy="457485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1052736"/>
            <a:ext cx="8496944" cy="248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6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1361460"/>
            <a:ext cx="8601074" cy="221155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1340767"/>
            <a:ext cx="8601076" cy="2232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49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293096"/>
            <a:ext cx="7632848" cy="24949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459176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88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692696"/>
            <a:ext cx="8601076" cy="452883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692695"/>
            <a:ext cx="8601076" cy="4528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01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72816"/>
            <a:ext cx="8784976" cy="24737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772815"/>
            <a:ext cx="8784976" cy="2473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93204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1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74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1833078"/>
            <a:ext cx="7632846" cy="4933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399992"/>
            <a:ext cx="7632846" cy="497322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Q22</a:t>
            </a: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559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628800"/>
            <a:ext cx="8784974" cy="235927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628799"/>
            <a:ext cx="8784976" cy="2359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Q22</a:t>
            </a: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30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31635</TotalTime>
  <Words>541</Words>
  <Application>Microsoft Office PowerPoint</Application>
  <PresentationFormat>On-screen Show (4:3)</PresentationFormat>
  <Paragraphs>235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Calibri Light</vt:lpstr>
      <vt:lpstr>Comic Sans MS</vt:lpstr>
      <vt:lpstr>Theme1</vt:lpstr>
      <vt:lpstr>Advanced Trigonometry</vt:lpstr>
      <vt:lpstr>Advanced Trigonometry</vt:lpstr>
      <vt:lpstr>Advanced Trigonometry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2783</cp:revision>
  <cp:lastPrinted>2019-03-09T08:19:56Z</cp:lastPrinted>
  <dcterms:created xsi:type="dcterms:W3CDTF">2014-02-21T20:01:10Z</dcterms:created>
  <dcterms:modified xsi:type="dcterms:W3CDTF">2021-08-23T07:14:52Z</dcterms:modified>
</cp:coreProperties>
</file>