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1472" r:id="rId2"/>
    <p:sldId id="1473" r:id="rId3"/>
    <p:sldId id="1474" r:id="rId4"/>
    <p:sldId id="1475" r:id="rId5"/>
    <p:sldId id="1476" r:id="rId6"/>
    <p:sldId id="1477" r:id="rId7"/>
    <p:sldId id="1478" r:id="rId8"/>
    <p:sldId id="1479" r:id="rId9"/>
    <p:sldId id="1480" r:id="rId10"/>
    <p:sldId id="1481" r:id="rId11"/>
    <p:sldId id="1482" r:id="rId12"/>
    <p:sldId id="1483" r:id="rId13"/>
    <p:sldId id="1484" r:id="rId14"/>
    <p:sldId id="1485" r:id="rId15"/>
    <p:sldId id="1486" r:id="rId16"/>
    <p:sldId id="1487" r:id="rId17"/>
    <p:sldId id="1488" r:id="rId18"/>
    <p:sldId id="1489" r:id="rId19"/>
    <p:sldId id="1490" r:id="rId20"/>
    <p:sldId id="1491" r:id="rId21"/>
    <p:sldId id="1492" r:id="rId22"/>
    <p:sldId id="1493" r:id="rId23"/>
    <p:sldId id="1494" r:id="rId24"/>
    <p:sldId id="1495" r:id="rId25"/>
    <p:sldId id="1496" r:id="rId26"/>
    <p:sldId id="1497" r:id="rId27"/>
    <p:sldId id="1498" r:id="rId28"/>
    <p:sldId id="1499" r:id="rId29"/>
    <p:sldId id="1500" r:id="rId30"/>
    <p:sldId id="1501" r:id="rId31"/>
    <p:sldId id="1502" r:id="rId32"/>
    <p:sldId id="1503" r:id="rId33"/>
    <p:sldId id="1504" r:id="rId34"/>
    <p:sldId id="1505" r:id="rId35"/>
    <p:sldId id="1506" r:id="rId36"/>
    <p:sldId id="1507" r:id="rId37"/>
    <p:sldId id="1508" r:id="rId38"/>
    <p:sldId id="1509" r:id="rId39"/>
    <p:sldId id="1510" r:id="rId40"/>
    <p:sldId id="1511" r:id="rId41"/>
    <p:sldId id="1512" r:id="rId42"/>
    <p:sldId id="1513" r:id="rId43"/>
    <p:sldId id="1514" r:id="rId44"/>
    <p:sldId id="1515" r:id="rId45"/>
    <p:sldId id="1516" r:id="rId46"/>
    <p:sldId id="1517" r:id="rId47"/>
    <p:sldId id="1518" r:id="rId48"/>
    <p:sldId id="1519" r:id="rId49"/>
    <p:sldId id="1520" r:id="rId50"/>
    <p:sldId id="1521" r:id="rId51"/>
    <p:sldId id="1522" r:id="rId52"/>
    <p:sldId id="1523" r:id="rId53"/>
    <p:sldId id="1524" r:id="rId54"/>
    <p:sldId id="1525" r:id="rId55"/>
    <p:sldId id="1526" r:id="rId56"/>
    <p:sldId id="1527" r:id="rId57"/>
    <p:sldId id="1528" r:id="rId58"/>
    <p:sldId id="1529" r:id="rId59"/>
    <p:sldId id="1530" r:id="rId60"/>
    <p:sldId id="1531" r:id="rId61"/>
    <p:sldId id="1532" r:id="rId62"/>
    <p:sldId id="1533" r:id="rId63"/>
    <p:sldId id="1534" r:id="rId64"/>
    <p:sldId id="1535" r:id="rId65"/>
    <p:sldId id="1536" r:id="rId66"/>
    <p:sldId id="1537" r:id="rId67"/>
    <p:sldId id="1538" r:id="rId68"/>
    <p:sldId id="1539" r:id="rId69"/>
    <p:sldId id="1540" r:id="rId70"/>
    <p:sldId id="1541" r:id="rId71"/>
    <p:sldId id="1542" r:id="rId72"/>
    <p:sldId id="1543" r:id="rId73"/>
    <p:sldId id="1544" r:id="rId74"/>
    <p:sldId id="1545" r:id="rId75"/>
    <p:sldId id="1546" r:id="rId76"/>
    <p:sldId id="1547" r:id="rId77"/>
    <p:sldId id="1548" r:id="rId78"/>
    <p:sldId id="1549" r:id="rId79"/>
    <p:sldId id="1550" r:id="rId80"/>
    <p:sldId id="1551" r:id="rId81"/>
    <p:sldId id="1552" r:id="rId82"/>
    <p:sldId id="1553" r:id="rId83"/>
    <p:sldId id="1554" r:id="rId84"/>
    <p:sldId id="1555" r:id="rId85"/>
    <p:sldId id="1556" r:id="rId86"/>
    <p:sldId id="1557" r:id="rId87"/>
    <p:sldId id="1558" r:id="rId88"/>
    <p:sldId id="1559" r:id="rId89"/>
    <p:sldId id="1560" r:id="rId90"/>
    <p:sldId id="1561" r:id="rId91"/>
    <p:sldId id="1562" r:id="rId92"/>
    <p:sldId id="1563" r:id="rId93"/>
    <p:sldId id="1564" r:id="rId94"/>
    <p:sldId id="1565" r:id="rId95"/>
    <p:sldId id="1566" r:id="rId96"/>
    <p:sldId id="1567" r:id="rId97"/>
    <p:sldId id="1568" r:id="rId98"/>
    <p:sldId id="1569" r:id="rId99"/>
    <p:sldId id="1570" r:id="rId100"/>
    <p:sldId id="1571" r:id="rId101"/>
    <p:sldId id="1572" r:id="rId102"/>
    <p:sldId id="1573" r:id="rId103"/>
    <p:sldId id="1574" r:id="rId104"/>
    <p:sldId id="1575" r:id="rId105"/>
    <p:sldId id="1576" r:id="rId106"/>
    <p:sldId id="1577" r:id="rId107"/>
    <p:sldId id="1578" r:id="rId108"/>
    <p:sldId id="1579" r:id="rId109"/>
    <p:sldId id="1580" r:id="rId110"/>
    <p:sldId id="1581" r:id="rId111"/>
    <p:sldId id="1582" r:id="rId112"/>
    <p:sldId id="1583" r:id="rId113"/>
    <p:sldId id="1584" r:id="rId114"/>
    <p:sldId id="1585" r:id="rId115"/>
    <p:sldId id="1586" r:id="rId116"/>
    <p:sldId id="1587" r:id="rId117"/>
    <p:sldId id="1588" r:id="rId118"/>
    <p:sldId id="1589" r:id="rId119"/>
    <p:sldId id="1590" r:id="rId120"/>
    <p:sldId id="1591" r:id="rId121"/>
    <p:sldId id="1592" r:id="rId122"/>
    <p:sldId id="1593" r:id="rId123"/>
    <p:sldId id="1594" r:id="rId124"/>
    <p:sldId id="1595" r:id="rId125"/>
    <p:sldId id="1596" r:id="rId126"/>
    <p:sldId id="1597" r:id="rId127"/>
    <p:sldId id="1598" r:id="rId128"/>
    <p:sldId id="1599" r:id="rId129"/>
    <p:sldId id="1600" r:id="rId130"/>
    <p:sldId id="1601" r:id="rId131"/>
    <p:sldId id="1602" r:id="rId132"/>
    <p:sldId id="1603" r:id="rId133"/>
    <p:sldId id="1604" r:id="rId134"/>
    <p:sldId id="1605" r:id="rId135"/>
    <p:sldId id="1606" r:id="rId136"/>
    <p:sldId id="1607" r:id="rId137"/>
    <p:sldId id="1608" r:id="rId138"/>
    <p:sldId id="1609" r:id="rId139"/>
    <p:sldId id="1610" r:id="rId140"/>
    <p:sldId id="1611" r:id="rId141"/>
    <p:sldId id="1612" r:id="rId142"/>
    <p:sldId id="1613" r:id="rId143"/>
    <p:sldId id="1614" r:id="rId144"/>
    <p:sldId id="1615" r:id="rId145"/>
    <p:sldId id="1616" r:id="rId146"/>
    <p:sldId id="1617" r:id="rId147"/>
    <p:sldId id="1618" r:id="rId148"/>
    <p:sldId id="1619" r:id="rId149"/>
    <p:sldId id="1620" r:id="rId1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08" autoAdjust="0"/>
    <p:restoredTop sz="96433" autoAdjust="0"/>
  </p:normalViewPr>
  <p:slideViewPr>
    <p:cSldViewPr>
      <p:cViewPr varScale="1">
        <p:scale>
          <a:sx n="115" d="100"/>
          <a:sy n="115" d="100"/>
        </p:scale>
        <p:origin x="1698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1.xml"/><Relationship Id="rId7" Type="http://schemas.openxmlformats.org/officeDocument/2006/relationships/slide" Target="slide8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16.xml"/><Relationship Id="rId5" Type="http://schemas.openxmlformats.org/officeDocument/2006/relationships/slide" Target="slide4.xml"/><Relationship Id="rId10" Type="http://schemas.openxmlformats.org/officeDocument/2006/relationships/slide" Target="slide14.xml"/><Relationship Id="rId4" Type="http://schemas.openxmlformats.org/officeDocument/2006/relationships/slide" Target="slide2.xml"/><Relationship Id="rId9" Type="http://schemas.openxmlformats.org/officeDocument/2006/relationships/slide" Target="slide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9.xml"/><Relationship Id="rId4" Type="http://schemas.openxmlformats.org/officeDocument/2006/relationships/slide" Target="slide1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1.xml"/><Relationship Id="rId4" Type="http://schemas.openxmlformats.org/officeDocument/2006/relationships/slide" Target="slide1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3.xml"/><Relationship Id="rId4" Type="http://schemas.openxmlformats.org/officeDocument/2006/relationships/slide" Target="slide1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5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5.xml"/><Relationship Id="rId4" Type="http://schemas.openxmlformats.org/officeDocument/2006/relationships/slide" Target="slide1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7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7.xml"/><Relationship Id="rId4" Type="http://schemas.openxmlformats.org/officeDocument/2006/relationships/slide" Target="slide1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9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9.xml"/><Relationship Id="rId4" Type="http://schemas.openxmlformats.org/officeDocument/2006/relationships/slide" Target="slide1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1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1.xml"/><Relationship Id="rId4" Type="http://schemas.openxmlformats.org/officeDocument/2006/relationships/slide" Target="slide1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3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3.xml"/><Relationship Id="rId4" Type="http://schemas.openxmlformats.org/officeDocument/2006/relationships/slide" Target="slide1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5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5.xml"/><Relationship Id="rId4" Type="http://schemas.openxmlformats.org/officeDocument/2006/relationships/slide" Target="slide1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7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7.xml"/><Relationship Id="rId4" Type="http://schemas.openxmlformats.org/officeDocument/2006/relationships/slide" Target="slide1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9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9.xml"/><Relationship Id="rId4" Type="http://schemas.openxmlformats.org/officeDocument/2006/relationships/slide" Target="slide1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1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1.xml"/><Relationship Id="rId4" Type="http://schemas.openxmlformats.org/officeDocument/2006/relationships/slide" Target="slide18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207.png"/><Relationship Id="rId7" Type="http://schemas.openxmlformats.org/officeDocument/2006/relationships/slide" Target="slide123.xml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3.png"/><Relationship Id="rId4" Type="http://schemas.openxmlformats.org/officeDocument/2006/relationships/image" Target="../media/image208.png"/><Relationship Id="rId9" Type="http://schemas.openxmlformats.org/officeDocument/2006/relationships/image" Target="../media/image210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1.png"/><Relationship Id="rId4" Type="http://schemas.openxmlformats.org/officeDocument/2006/relationships/slide" Target="slide12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5.xml"/><Relationship Id="rId4" Type="http://schemas.openxmlformats.org/officeDocument/2006/relationships/slide" Target="slide18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7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7.xml"/><Relationship Id="rId4" Type="http://schemas.openxmlformats.org/officeDocument/2006/relationships/slide" Target="slide1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9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9.xml"/><Relationship Id="rId4" Type="http://schemas.openxmlformats.org/officeDocument/2006/relationships/slide" Target="slide1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1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31.xml"/><Relationship Id="rId4" Type="http://schemas.openxmlformats.org/officeDocument/2006/relationships/slide" Target="slide18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1.xml"/><Relationship Id="rId4" Type="http://schemas.openxmlformats.org/officeDocument/2006/relationships/slide" Target="slide1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7" Type="http://schemas.openxmlformats.org/officeDocument/2006/relationships/slide" Target="slide134.xml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3.png"/><Relationship Id="rId4" Type="http://schemas.openxmlformats.org/officeDocument/2006/relationships/image" Target="../media/image227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4.xml"/><Relationship Id="rId4" Type="http://schemas.openxmlformats.org/officeDocument/2006/relationships/slide" Target="slide18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6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6.xml"/><Relationship Id="rId4" Type="http://schemas.openxmlformats.org/officeDocument/2006/relationships/slide" Target="slide18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7" Type="http://schemas.openxmlformats.org/officeDocument/2006/relationships/slide" Target="slide138.xml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3.png"/><Relationship Id="rId4" Type="http://schemas.openxmlformats.org/officeDocument/2006/relationships/image" Target="../media/image234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8.xml"/><Relationship Id="rId4" Type="http://schemas.openxmlformats.org/officeDocument/2006/relationships/slide" Target="slide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7" Type="http://schemas.openxmlformats.org/officeDocument/2006/relationships/slide" Target="slide140.xml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3.png"/><Relationship Id="rId4" Type="http://schemas.openxmlformats.org/officeDocument/2006/relationships/image" Target="../media/image238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0.xml"/><Relationship Id="rId4" Type="http://schemas.openxmlformats.org/officeDocument/2006/relationships/slide" Target="slide18.xml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slide" Target="slide142.xml"/><Relationship Id="rId3" Type="http://schemas.openxmlformats.org/officeDocument/2006/relationships/image" Target="../media/image241.png"/><Relationship Id="rId7" Type="http://schemas.openxmlformats.org/officeDocument/2006/relationships/slide" Target="slide18.xml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2.xml"/><Relationship Id="rId4" Type="http://schemas.openxmlformats.org/officeDocument/2006/relationships/slide" Target="slide18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4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4.xml"/><Relationship Id="rId4" Type="http://schemas.openxmlformats.org/officeDocument/2006/relationships/slide" Target="slide18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7" Type="http://schemas.openxmlformats.org/officeDocument/2006/relationships/slide" Target="slide146.xml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3.png"/><Relationship Id="rId4" Type="http://schemas.openxmlformats.org/officeDocument/2006/relationships/image" Target="../media/image250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6.xml"/><Relationship Id="rId4" Type="http://schemas.openxmlformats.org/officeDocument/2006/relationships/slide" Target="slide18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8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8.xml"/><Relationship Id="rId4" Type="http://schemas.openxmlformats.org/officeDocument/2006/relationships/slide" Target="slide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slide" Target="slide35.xml"/><Relationship Id="rId18" Type="http://schemas.openxmlformats.org/officeDocument/2006/relationships/slide" Target="slide45.xml"/><Relationship Id="rId26" Type="http://schemas.openxmlformats.org/officeDocument/2006/relationships/slide" Target="slide61.xml"/><Relationship Id="rId39" Type="http://schemas.openxmlformats.org/officeDocument/2006/relationships/slide" Target="slide89.xml"/><Relationship Id="rId21" Type="http://schemas.openxmlformats.org/officeDocument/2006/relationships/slide" Target="slide51.xml"/><Relationship Id="rId34" Type="http://schemas.openxmlformats.org/officeDocument/2006/relationships/slide" Target="slide79.xml"/><Relationship Id="rId42" Type="http://schemas.openxmlformats.org/officeDocument/2006/relationships/slide" Target="slide95.xml"/><Relationship Id="rId47" Type="http://schemas.openxmlformats.org/officeDocument/2006/relationships/slide" Target="slide105.xml"/><Relationship Id="rId50" Type="http://schemas.openxmlformats.org/officeDocument/2006/relationships/slide" Target="slide111.xml"/><Relationship Id="rId55" Type="http://schemas.openxmlformats.org/officeDocument/2006/relationships/slide" Target="slide121.xml"/><Relationship Id="rId63" Type="http://schemas.openxmlformats.org/officeDocument/2006/relationships/slide" Target="slide138.xml"/><Relationship Id="rId68" Type="http://schemas.openxmlformats.org/officeDocument/2006/relationships/slide" Target="slide148.xml"/><Relationship Id="rId7" Type="http://schemas.openxmlformats.org/officeDocument/2006/relationships/slide" Target="slide25.xml"/><Relationship Id="rId2" Type="http://schemas.openxmlformats.org/officeDocument/2006/relationships/slide" Target="slide1.xml"/><Relationship Id="rId16" Type="http://schemas.openxmlformats.org/officeDocument/2006/relationships/slide" Target="slide41.xml"/><Relationship Id="rId29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11" Type="http://schemas.openxmlformats.org/officeDocument/2006/relationships/slide" Target="slide31.xml"/><Relationship Id="rId24" Type="http://schemas.openxmlformats.org/officeDocument/2006/relationships/slide" Target="slide57.xml"/><Relationship Id="rId32" Type="http://schemas.openxmlformats.org/officeDocument/2006/relationships/slide" Target="slide75.xml"/><Relationship Id="rId37" Type="http://schemas.openxmlformats.org/officeDocument/2006/relationships/slide" Target="slide85.xml"/><Relationship Id="rId40" Type="http://schemas.openxmlformats.org/officeDocument/2006/relationships/slide" Target="slide91.xml"/><Relationship Id="rId45" Type="http://schemas.openxmlformats.org/officeDocument/2006/relationships/slide" Target="slide101.xml"/><Relationship Id="rId53" Type="http://schemas.openxmlformats.org/officeDocument/2006/relationships/slide" Target="slide117.xml"/><Relationship Id="rId58" Type="http://schemas.openxmlformats.org/officeDocument/2006/relationships/slide" Target="slide127.xml"/><Relationship Id="rId66" Type="http://schemas.openxmlformats.org/officeDocument/2006/relationships/slide" Target="slide144.xml"/><Relationship Id="rId5" Type="http://schemas.openxmlformats.org/officeDocument/2006/relationships/slide" Target="slide19.xml"/><Relationship Id="rId15" Type="http://schemas.openxmlformats.org/officeDocument/2006/relationships/slide" Target="slide39.xml"/><Relationship Id="rId23" Type="http://schemas.openxmlformats.org/officeDocument/2006/relationships/slide" Target="slide55.xml"/><Relationship Id="rId28" Type="http://schemas.openxmlformats.org/officeDocument/2006/relationships/slide" Target="slide67.xml"/><Relationship Id="rId36" Type="http://schemas.openxmlformats.org/officeDocument/2006/relationships/slide" Target="slide83.xml"/><Relationship Id="rId49" Type="http://schemas.openxmlformats.org/officeDocument/2006/relationships/slide" Target="slide109.xml"/><Relationship Id="rId57" Type="http://schemas.openxmlformats.org/officeDocument/2006/relationships/slide" Target="slide125.xml"/><Relationship Id="rId61" Type="http://schemas.openxmlformats.org/officeDocument/2006/relationships/slide" Target="slide134.xml"/><Relationship Id="rId10" Type="http://schemas.openxmlformats.org/officeDocument/2006/relationships/slide" Target="slide29.xml"/><Relationship Id="rId19" Type="http://schemas.openxmlformats.org/officeDocument/2006/relationships/slide" Target="slide47.xml"/><Relationship Id="rId31" Type="http://schemas.openxmlformats.org/officeDocument/2006/relationships/slide" Target="slide73.xml"/><Relationship Id="rId44" Type="http://schemas.openxmlformats.org/officeDocument/2006/relationships/slide" Target="slide99.xml"/><Relationship Id="rId52" Type="http://schemas.openxmlformats.org/officeDocument/2006/relationships/slide" Target="slide115.xml"/><Relationship Id="rId60" Type="http://schemas.openxmlformats.org/officeDocument/2006/relationships/slide" Target="slide131.xml"/><Relationship Id="rId65" Type="http://schemas.openxmlformats.org/officeDocument/2006/relationships/slide" Target="slide142.xml"/><Relationship Id="rId4" Type="http://schemas.openxmlformats.org/officeDocument/2006/relationships/slide" Target="slide18.xml"/><Relationship Id="rId9" Type="http://schemas.openxmlformats.org/officeDocument/2006/relationships/slide" Target="slide21.xml"/><Relationship Id="rId14" Type="http://schemas.openxmlformats.org/officeDocument/2006/relationships/slide" Target="slide37.xml"/><Relationship Id="rId22" Type="http://schemas.openxmlformats.org/officeDocument/2006/relationships/slide" Target="slide53.xml"/><Relationship Id="rId27" Type="http://schemas.openxmlformats.org/officeDocument/2006/relationships/slide" Target="slide63.xml"/><Relationship Id="rId30" Type="http://schemas.openxmlformats.org/officeDocument/2006/relationships/slide" Target="slide71.xml"/><Relationship Id="rId35" Type="http://schemas.openxmlformats.org/officeDocument/2006/relationships/slide" Target="slide81.xml"/><Relationship Id="rId43" Type="http://schemas.openxmlformats.org/officeDocument/2006/relationships/slide" Target="slide97.xml"/><Relationship Id="rId48" Type="http://schemas.openxmlformats.org/officeDocument/2006/relationships/slide" Target="slide107.xml"/><Relationship Id="rId56" Type="http://schemas.openxmlformats.org/officeDocument/2006/relationships/slide" Target="slide123.xml"/><Relationship Id="rId64" Type="http://schemas.openxmlformats.org/officeDocument/2006/relationships/slide" Target="slide140.xml"/><Relationship Id="rId8" Type="http://schemas.openxmlformats.org/officeDocument/2006/relationships/slide" Target="slide27.xml"/><Relationship Id="rId51" Type="http://schemas.openxmlformats.org/officeDocument/2006/relationships/slide" Target="slide113.xml"/><Relationship Id="rId3" Type="http://schemas.openxmlformats.org/officeDocument/2006/relationships/slide" Target="slide65.xml"/><Relationship Id="rId12" Type="http://schemas.openxmlformats.org/officeDocument/2006/relationships/slide" Target="slide33.xml"/><Relationship Id="rId17" Type="http://schemas.openxmlformats.org/officeDocument/2006/relationships/slide" Target="slide43.xml"/><Relationship Id="rId25" Type="http://schemas.openxmlformats.org/officeDocument/2006/relationships/slide" Target="slide59.xml"/><Relationship Id="rId33" Type="http://schemas.openxmlformats.org/officeDocument/2006/relationships/slide" Target="slide77.xml"/><Relationship Id="rId38" Type="http://schemas.openxmlformats.org/officeDocument/2006/relationships/slide" Target="slide87.xml"/><Relationship Id="rId46" Type="http://schemas.openxmlformats.org/officeDocument/2006/relationships/slide" Target="slide103.xml"/><Relationship Id="rId59" Type="http://schemas.openxmlformats.org/officeDocument/2006/relationships/slide" Target="slide129.xml"/><Relationship Id="rId67" Type="http://schemas.openxmlformats.org/officeDocument/2006/relationships/slide" Target="slide146.xml"/><Relationship Id="rId20" Type="http://schemas.openxmlformats.org/officeDocument/2006/relationships/slide" Target="slide49.xml"/><Relationship Id="rId41" Type="http://schemas.openxmlformats.org/officeDocument/2006/relationships/slide" Target="slide93.xml"/><Relationship Id="rId54" Type="http://schemas.openxmlformats.org/officeDocument/2006/relationships/slide" Target="slide119.xml"/><Relationship Id="rId62" Type="http://schemas.openxmlformats.org/officeDocument/2006/relationships/slide" Target="slide1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1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9.xml"/><Relationship Id="rId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32.png"/><Relationship Id="rId7" Type="http://schemas.openxmlformats.org/officeDocument/2006/relationships/slide" Target="slide18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1.xml"/><Relationship Id="rId4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slide" Target="slide2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3.xml"/><Relationship Id="rId4" Type="http://schemas.openxmlformats.org/officeDocument/2006/relationships/slide" Target="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slide" Target="slide25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18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slide" Target="slide18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7.xml"/><Relationship Id="rId4" Type="http://schemas.openxmlformats.org/officeDocument/2006/relationships/slide" Target="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slide" Target="slide29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9.xml"/><Relationship Id="rId4" Type="http://schemas.openxmlformats.org/officeDocument/2006/relationships/slide" Target="slide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slide" Target="slide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slide" Target="slide31.xml"/><Relationship Id="rId4" Type="http://schemas.openxmlformats.org/officeDocument/2006/relationships/slide" Target="slide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slide" Target="slide1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.png"/><Relationship Id="rId7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slide" Target="slide35.xml"/><Relationship Id="rId4" Type="http://schemas.openxmlformats.org/officeDocument/2006/relationships/slide" Target="slide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5.xml"/><Relationship Id="rId4" Type="http://schemas.openxmlformats.org/officeDocument/2006/relationships/slide" Target="slide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slide" Target="slide37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3.pn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slide" Target="slide39.xml"/><Relationship Id="rId4" Type="http://schemas.openxmlformats.org/officeDocument/2006/relationships/slide" Target="slid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9.xml"/><Relationship Id="rId4" Type="http://schemas.openxmlformats.org/officeDocument/2006/relationships/slide" Target="slide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slide" Target="slide41.xml"/><Relationship Id="rId4" Type="http://schemas.openxmlformats.org/officeDocument/2006/relationships/slide" Target="slide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1.xml"/><Relationship Id="rId4" Type="http://schemas.openxmlformats.org/officeDocument/2006/relationships/slide" Target="slide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3.xml"/><Relationship Id="rId4" Type="http://schemas.openxmlformats.org/officeDocument/2006/relationships/slide" Target="slide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5.xml"/><Relationship Id="rId4" Type="http://schemas.openxmlformats.org/officeDocument/2006/relationships/slide" Target="slide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slide" Target="slide47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81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7.xml"/><Relationship Id="rId4" Type="http://schemas.openxmlformats.org/officeDocument/2006/relationships/slide" Target="slide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slide" Target="slide49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8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9.xml"/><Relationship Id="rId4" Type="http://schemas.openxmlformats.org/officeDocument/2006/relationships/slide" Target="slide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1.xml"/><Relationship Id="rId5" Type="http://schemas.openxmlformats.org/officeDocument/2006/relationships/slide" Target="slide18.xml"/><Relationship Id="rId4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1.xml"/><Relationship Id="rId4" Type="http://schemas.openxmlformats.org/officeDocument/2006/relationships/slide" Target="slide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3.xml"/><Relationship Id="rId4" Type="http://schemas.openxmlformats.org/officeDocument/2006/relationships/slide" Target="slide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5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5.xml"/><Relationship Id="rId4" Type="http://schemas.openxmlformats.org/officeDocument/2006/relationships/slide" Target="slide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7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7.xml"/><Relationship Id="rId4" Type="http://schemas.openxmlformats.org/officeDocument/2006/relationships/slide" Target="slide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9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9.xml"/><Relationship Id="rId4" Type="http://schemas.openxmlformats.org/officeDocument/2006/relationships/slide" Target="slide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1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1.xml"/><Relationship Id="rId4" Type="http://schemas.openxmlformats.org/officeDocument/2006/relationships/slide" Target="slide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slide" Target="slide63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3.png"/><Relationship Id="rId4" Type="http://schemas.openxmlformats.org/officeDocument/2006/relationships/image" Target="../media/image10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3.xml"/><Relationship Id="rId4" Type="http://schemas.openxmlformats.org/officeDocument/2006/relationships/slide" Target="slide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slide" Target="slide65.xml"/><Relationship Id="rId4" Type="http://schemas.openxmlformats.org/officeDocument/2006/relationships/slide" Target="slide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5.xml"/><Relationship Id="rId4" Type="http://schemas.openxmlformats.org/officeDocument/2006/relationships/slide" Target="slide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67.xm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7.xml"/><Relationship Id="rId4" Type="http://schemas.openxmlformats.org/officeDocument/2006/relationships/slide" Target="slide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9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slide" Target="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9.xml"/><Relationship Id="rId4" Type="http://schemas.openxmlformats.org/officeDocument/2006/relationships/slide" Target="slide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1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1.xml"/><Relationship Id="rId4" Type="http://schemas.openxmlformats.org/officeDocument/2006/relationships/slide" Target="slide18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" Target="slide73.xml"/><Relationship Id="rId3" Type="http://schemas.openxmlformats.org/officeDocument/2006/relationships/image" Target="../media/image123.png"/><Relationship Id="rId7" Type="http://schemas.openxmlformats.org/officeDocument/2006/relationships/slide" Target="slide18.xm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3.png"/><Relationship Id="rId4" Type="http://schemas.openxmlformats.org/officeDocument/2006/relationships/image" Target="../media/image12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3.xml"/><Relationship Id="rId4" Type="http://schemas.openxmlformats.org/officeDocument/2006/relationships/slide" Target="slide1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5.xml"/><Relationship Id="rId4" Type="http://schemas.openxmlformats.org/officeDocument/2006/relationships/slide" Target="slide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slide" Target="slide77.xm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132.png"/><Relationship Id="rId4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7.xml"/><Relationship Id="rId5" Type="http://schemas.openxmlformats.org/officeDocument/2006/relationships/slide" Target="slide18.xml"/><Relationship Id="rId4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37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9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9.xml"/><Relationship Id="rId4" Type="http://schemas.openxmlformats.org/officeDocument/2006/relationships/slide" Target="slide1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1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1.xml"/><Relationship Id="rId4" Type="http://schemas.openxmlformats.org/officeDocument/2006/relationships/slide" Target="slide18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slide" Target="slide83.xml"/><Relationship Id="rId3" Type="http://schemas.openxmlformats.org/officeDocument/2006/relationships/image" Target="../media/image143.png"/><Relationship Id="rId7" Type="http://schemas.openxmlformats.org/officeDocument/2006/relationships/slide" Target="slide18.xm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3.xml"/><Relationship Id="rId4" Type="http://schemas.openxmlformats.org/officeDocument/2006/relationships/slide" Target="slide1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5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5.xml"/><Relationship Id="rId4" Type="http://schemas.openxmlformats.org/officeDocument/2006/relationships/slide" Target="slide1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7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7.xml"/><Relationship Id="rId4" Type="http://schemas.openxmlformats.org/officeDocument/2006/relationships/slide" Target="slide1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slide" Target="slide89.xml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3.png"/><Relationship Id="rId4" Type="http://schemas.openxmlformats.org/officeDocument/2006/relationships/image" Target="../media/image1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slide" Target="slide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9.xml"/><Relationship Id="rId4" Type="http://schemas.openxmlformats.org/officeDocument/2006/relationships/slide" Target="slide1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1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1.xml"/><Relationship Id="rId4" Type="http://schemas.openxmlformats.org/officeDocument/2006/relationships/slide" Target="slide1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62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3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3.xml"/><Relationship Id="rId4" Type="http://schemas.openxmlformats.org/officeDocument/2006/relationships/slide" Target="slide1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5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5.xml"/><Relationship Id="rId4" Type="http://schemas.openxmlformats.org/officeDocument/2006/relationships/slide" Target="slide1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7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7.xml"/><Relationship Id="rId4" Type="http://schemas.openxmlformats.org/officeDocument/2006/relationships/slide" Target="slide1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9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hlinkClick r:id="rId2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Old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0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Advanced Trigonometry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3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4032048" y="173686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496" y="6524624"/>
            <a:ext cx="2541010" cy="288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With Functions*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4032048" y="227687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 Q18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4032048" y="281698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1HR Q18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4032048" y="335699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1H Q17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4032048" y="389710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1HR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9" action="ppaction://hlinksldjump"/>
          </p:cNvPr>
          <p:cNvSpPr/>
          <p:nvPr/>
        </p:nvSpPr>
        <p:spPr>
          <a:xfrm>
            <a:off x="4032048" y="443711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HR Q19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10" action="ppaction://hlinksldjump"/>
          </p:cNvPr>
          <p:cNvSpPr/>
          <p:nvPr/>
        </p:nvSpPr>
        <p:spPr>
          <a:xfrm>
            <a:off x="4032048" y="497722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2019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1</a:t>
            </a:r>
            <a:r>
              <a:rPr lang="en-GB" sz="1200" b="1" dirty="0" smtClean="0">
                <a:latin typeface="Comic Sans MS" panose="030F0702030302020204" pitchFamily="66" charset="0"/>
              </a:rPr>
              <a:t>H Q18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11" action="ppaction://hlinksldjump"/>
          </p:cNvPr>
          <p:cNvSpPr/>
          <p:nvPr/>
        </p:nvSpPr>
        <p:spPr>
          <a:xfrm>
            <a:off x="5076056" y="173686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2019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 Q19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21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783788"/>
            <a:ext cx="8640960" cy="38855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427458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932040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48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784976" cy="291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484784"/>
            <a:ext cx="8784973" cy="2916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93204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53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320098"/>
            <a:ext cx="8640958" cy="43492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435928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493204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3HR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5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19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72816"/>
            <a:ext cx="8784976" cy="244088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772815"/>
            <a:ext cx="8784973" cy="2440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93204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3HR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884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33462"/>
            <a:ext cx="8496944" cy="436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374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493204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5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519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8784976" cy="14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2132856"/>
            <a:ext cx="8784973" cy="149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93204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31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02650"/>
            <a:ext cx="8640960" cy="441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8550"/>
            <a:ext cx="8640960" cy="296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6" name="Rectangle 25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6" action="ppaction://hlinksldjump"/>
          </p:cNvPr>
          <p:cNvSpPr/>
          <p:nvPr/>
        </p:nvSpPr>
        <p:spPr>
          <a:xfrm>
            <a:off x="493204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9" name="Straight Arrow Connector 28"/>
          <p:cNvCxnSpPr>
            <a:stCxn id="26" idx="3"/>
            <a:endCxn id="28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59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72716"/>
            <a:ext cx="8640960" cy="320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372716"/>
            <a:ext cx="8640960" cy="3208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93204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71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473910"/>
            <a:ext cx="8640958" cy="41954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30332"/>
            <a:ext cx="8640960" cy="451083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6" name="Rectangle 25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6" action="ppaction://hlinksldjump"/>
          </p:cNvPr>
          <p:cNvSpPr/>
          <p:nvPr/>
        </p:nvSpPr>
        <p:spPr>
          <a:xfrm>
            <a:off x="493204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9" name="Straight Arrow Connector 28"/>
          <p:cNvCxnSpPr>
            <a:stCxn id="26" idx="3"/>
            <a:endCxn id="28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58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04864"/>
            <a:ext cx="8640958" cy="101689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204863"/>
            <a:ext cx="8640960" cy="10168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93204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602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141140"/>
            <a:ext cx="8784976" cy="4528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74656"/>
            <a:ext cx="8784976" cy="449450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58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72816"/>
            <a:ext cx="8784976" cy="202685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1772816"/>
            <a:ext cx="8784976" cy="2026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932040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058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124744"/>
            <a:ext cx="8784974" cy="374840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79512" y="1124743"/>
            <a:ext cx="8784973" cy="37484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4" idx="3"/>
            <a:endCxn id="18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4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8784976" cy="372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84976" cy="347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987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784976" cy="431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79512" y="1052736"/>
            <a:ext cx="8784973" cy="4310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3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357460"/>
            <a:ext cx="8640956" cy="4311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548680"/>
            <a:ext cx="8640958" cy="313643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062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988840"/>
            <a:ext cx="8784976" cy="156453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79512" y="1988839"/>
            <a:ext cx="8784973" cy="1564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4" idx="3"/>
            <a:endCxn id="18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3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8640960" cy="368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325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4HR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52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784976" cy="237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79512" y="1628800"/>
            <a:ext cx="8784973" cy="2379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4HR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23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844824"/>
            <a:ext cx="8640958" cy="4792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376997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98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64704"/>
            <a:ext cx="8784976" cy="481566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79512" y="764703"/>
            <a:ext cx="8784973" cy="4822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4" idx="3"/>
            <a:endCxn id="18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9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66828"/>
            <a:ext cx="8640960" cy="440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430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2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398016"/>
            <a:ext cx="8496944" cy="4271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479142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932040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27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84976" cy="380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79512" y="1268760"/>
            <a:ext cx="8784973" cy="3805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03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75368"/>
            <a:ext cx="8640960" cy="46939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23916"/>
            <a:ext cx="8640960" cy="250102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51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340768"/>
            <a:ext cx="8784974" cy="367290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79512" y="1340767"/>
            <a:ext cx="8784973" cy="36729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18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1" y="3638628"/>
            <a:ext cx="7200798" cy="31747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3129384"/>
            <a:ext cx="7200800" cy="2171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367280"/>
            <a:ext cx="7200800" cy="370979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00" y="4077072"/>
            <a:ext cx="7200800" cy="446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601" y="5260598"/>
            <a:ext cx="7200798" cy="47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3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700808"/>
            <a:ext cx="8784974" cy="257958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78941" y="3387045"/>
            <a:ext cx="8784973" cy="893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9512" y="1700807"/>
            <a:ext cx="8784973" cy="1686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88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581128"/>
            <a:ext cx="8640958" cy="20671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547603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4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41" y="1628800"/>
            <a:ext cx="8786118" cy="240323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179512" y="1628800"/>
            <a:ext cx="8784973" cy="2403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50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22830"/>
            <a:ext cx="8640960" cy="274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533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92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8784976" cy="25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179512" y="1844824"/>
            <a:ext cx="8784973" cy="2541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34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8640960" cy="344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9372"/>
            <a:ext cx="8640960" cy="377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8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28800"/>
            <a:ext cx="8784976" cy="202545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1628798"/>
            <a:ext cx="8784976" cy="20254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932040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75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784976" cy="481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179512" y="764704"/>
            <a:ext cx="8784973" cy="48173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0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8640960" cy="419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14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2676"/>
            <a:ext cx="8784976" cy="52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179512" y="612676"/>
            <a:ext cx="8784973" cy="5264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884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356990"/>
            <a:ext cx="8784974" cy="340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179513" y="1356990"/>
            <a:ext cx="8784972" cy="3402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Alternative 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8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27362"/>
            <a:ext cx="8784976" cy="364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8784976" cy="210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84976" cy="278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3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772816"/>
            <a:ext cx="8784974" cy="220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179513" y="1772816"/>
            <a:ext cx="8784972" cy="2204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18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37524"/>
            <a:ext cx="8640960" cy="433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439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052736"/>
            <a:ext cx="8784974" cy="400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179513" y="1052736"/>
            <a:ext cx="8784972" cy="4006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39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573016"/>
            <a:ext cx="8640958" cy="31181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3507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3789040"/>
            <a:ext cx="8640958" cy="216609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38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620688"/>
            <a:ext cx="8784972" cy="516249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179513" y="592134"/>
            <a:ext cx="8784972" cy="5191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70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257146"/>
            <a:ext cx="8208912" cy="43402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04664"/>
            <a:ext cx="8208912" cy="444598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932040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2019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7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763626"/>
            <a:ext cx="8640958" cy="3049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284984"/>
            <a:ext cx="8640960" cy="26278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32656"/>
            <a:ext cx="8640960" cy="431475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7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844824"/>
            <a:ext cx="8784974" cy="144844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179513" y="1844824"/>
            <a:ext cx="878497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79513" y="2420888"/>
            <a:ext cx="8784972" cy="872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37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7" grpId="0" animBg="1"/>
      <p:bldP spid="22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13726"/>
            <a:ext cx="8064896" cy="229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81128"/>
            <a:ext cx="8064896" cy="130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56992"/>
            <a:ext cx="8064896" cy="174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064896" cy="302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8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108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640960" cy="253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8345" y="1628800"/>
            <a:ext cx="8640960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21" y="3212976"/>
            <a:ext cx="8637784" cy="947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8" idx="3"/>
            <a:endCxn id="20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0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2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8640960" cy="317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355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63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45" y="1412776"/>
            <a:ext cx="8647310" cy="31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8345" y="1412776"/>
            <a:ext cx="8640960" cy="316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1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32188"/>
            <a:ext cx="8640960" cy="29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159"/>
            <a:ext cx="8640960" cy="316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2621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22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45" y="476672"/>
            <a:ext cx="8647310" cy="535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8345" y="476672"/>
            <a:ext cx="864096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48345" y="980728"/>
            <a:ext cx="8640960" cy="4854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0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2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8496944" cy="388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373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HR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724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8784976" cy="203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179512" y="1772816"/>
            <a:ext cx="8784976" cy="2039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932040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HR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3" idx="3"/>
            <a:endCxn id="15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68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36912"/>
            <a:ext cx="8352928" cy="75267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2636912"/>
            <a:ext cx="8352928" cy="752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932040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2019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57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2569204"/>
            <a:ext cx="7344814" cy="4172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04664"/>
            <a:ext cx="7344816" cy="525633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932040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</a:t>
            </a:r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26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052736"/>
            <a:ext cx="8352926" cy="441017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1052736"/>
            <a:ext cx="8352928" cy="4410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932040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</a:t>
            </a:r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50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hlinkClick r:id="rId2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New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0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Advanced Trigonometry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3023936" y="267291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2011 4H Q19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935704" y="10527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2004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 Q18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935704" y="213291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2005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 Q18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935704" y="267296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2005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8" action="ppaction://hlinksldjump"/>
          </p:cNvPr>
          <p:cNvSpPr/>
          <p:nvPr/>
        </p:nvSpPr>
        <p:spPr>
          <a:xfrm>
            <a:off x="935704" y="321297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2005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Q17*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496" y="6524624"/>
            <a:ext cx="2541010" cy="288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With Functions*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9" action="ppaction://hlinksldjump"/>
          </p:cNvPr>
          <p:cNvSpPr/>
          <p:nvPr/>
        </p:nvSpPr>
        <p:spPr>
          <a:xfrm>
            <a:off x="935704" y="159279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2004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Q20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10" action="ppaction://hlinksldjump"/>
          </p:cNvPr>
          <p:cNvSpPr/>
          <p:nvPr/>
        </p:nvSpPr>
        <p:spPr>
          <a:xfrm>
            <a:off x="935704" y="375308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2006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11" action="ppaction://hlinksldjump"/>
          </p:cNvPr>
          <p:cNvSpPr/>
          <p:nvPr/>
        </p:nvSpPr>
        <p:spPr>
          <a:xfrm>
            <a:off x="935704" y="429309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2006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Q24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12" action="ppaction://hlinksldjump"/>
          </p:cNvPr>
          <p:cNvSpPr/>
          <p:nvPr/>
        </p:nvSpPr>
        <p:spPr>
          <a:xfrm>
            <a:off x="935704" y="483320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2007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13" action="ppaction://hlinksldjump"/>
          </p:cNvPr>
          <p:cNvSpPr/>
          <p:nvPr/>
        </p:nvSpPr>
        <p:spPr>
          <a:xfrm>
            <a:off x="935704" y="537327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2007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14" action="ppaction://hlinksldjump"/>
          </p:cNvPr>
          <p:cNvSpPr/>
          <p:nvPr/>
        </p:nvSpPr>
        <p:spPr>
          <a:xfrm>
            <a:off x="935704" y="591332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2007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Q20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15" action="ppaction://hlinksldjump"/>
          </p:cNvPr>
          <p:cNvSpPr/>
          <p:nvPr/>
        </p:nvSpPr>
        <p:spPr>
          <a:xfrm>
            <a:off x="1979800" y="10527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16" action="ppaction://hlinksldjump"/>
          </p:cNvPr>
          <p:cNvSpPr/>
          <p:nvPr/>
        </p:nvSpPr>
        <p:spPr>
          <a:xfrm>
            <a:off x="1979800" y="159285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17" action="ppaction://hlinksldjump"/>
          </p:cNvPr>
          <p:cNvSpPr/>
          <p:nvPr/>
        </p:nvSpPr>
        <p:spPr>
          <a:xfrm>
            <a:off x="1979800" y="213285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Q22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18" action="ppaction://hlinksldjump"/>
          </p:cNvPr>
          <p:cNvSpPr/>
          <p:nvPr/>
        </p:nvSpPr>
        <p:spPr>
          <a:xfrm>
            <a:off x="1979800" y="267292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19" action="ppaction://hlinksldjump"/>
          </p:cNvPr>
          <p:cNvSpPr/>
          <p:nvPr/>
        </p:nvSpPr>
        <p:spPr>
          <a:xfrm>
            <a:off x="1979800" y="321297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20" action="ppaction://hlinksldjump"/>
          </p:cNvPr>
          <p:cNvSpPr/>
          <p:nvPr/>
        </p:nvSpPr>
        <p:spPr>
          <a:xfrm>
            <a:off x="1979928" y="375304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Q22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21" action="ppaction://hlinksldjump"/>
          </p:cNvPr>
          <p:cNvSpPr/>
          <p:nvPr/>
        </p:nvSpPr>
        <p:spPr>
          <a:xfrm>
            <a:off x="1979800" y="429315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hlinkClick r:id="rId22" action="ppaction://hlinksldjump"/>
          </p:cNvPr>
          <p:cNvSpPr/>
          <p:nvPr/>
        </p:nvSpPr>
        <p:spPr>
          <a:xfrm>
            <a:off x="1979800" y="483321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hlinkClick r:id="rId23" action="ppaction://hlinksldjump"/>
          </p:cNvPr>
          <p:cNvSpPr/>
          <p:nvPr/>
        </p:nvSpPr>
        <p:spPr>
          <a:xfrm>
            <a:off x="1979928" y="537332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Q22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>
            <a:hlinkClick r:id="rId24" action="ppaction://hlinksldjump"/>
          </p:cNvPr>
          <p:cNvSpPr/>
          <p:nvPr/>
        </p:nvSpPr>
        <p:spPr>
          <a:xfrm>
            <a:off x="1979928" y="591332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2010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>
            <a:hlinkClick r:id="rId25" action="ppaction://hlinksldjump"/>
          </p:cNvPr>
          <p:cNvSpPr/>
          <p:nvPr/>
        </p:nvSpPr>
        <p:spPr>
          <a:xfrm>
            <a:off x="3023936" y="10527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2010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hlinkClick r:id="rId26" action="ppaction://hlinksldjump"/>
          </p:cNvPr>
          <p:cNvSpPr/>
          <p:nvPr/>
        </p:nvSpPr>
        <p:spPr>
          <a:xfrm>
            <a:off x="3024064" y="15927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2010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hlinkClick r:id="rId27" action="ppaction://hlinksldjump"/>
          </p:cNvPr>
          <p:cNvSpPr/>
          <p:nvPr/>
        </p:nvSpPr>
        <p:spPr>
          <a:xfrm>
            <a:off x="3023936" y="213285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2010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3" name="Rectangle 32">
            <a:hlinkClick r:id="rId28" action="ppaction://hlinksldjump"/>
          </p:cNvPr>
          <p:cNvSpPr/>
          <p:nvPr/>
        </p:nvSpPr>
        <p:spPr>
          <a:xfrm>
            <a:off x="3024064" y="321297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2012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hlinkClick r:id="rId29" action="ppaction://hlinksldjump"/>
          </p:cNvPr>
          <p:cNvSpPr/>
          <p:nvPr/>
        </p:nvSpPr>
        <p:spPr>
          <a:xfrm>
            <a:off x="3023936" y="375308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2012 4H Q18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hlinkClick r:id="rId30" action="ppaction://hlinksldjump"/>
          </p:cNvPr>
          <p:cNvSpPr/>
          <p:nvPr/>
        </p:nvSpPr>
        <p:spPr>
          <a:xfrm>
            <a:off x="3023936" y="429309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2012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8" name="Rectangle 37">
            <a:hlinkClick r:id="rId31" action="ppaction://hlinksldjump"/>
          </p:cNvPr>
          <p:cNvSpPr/>
          <p:nvPr/>
        </p:nvSpPr>
        <p:spPr>
          <a:xfrm>
            <a:off x="3023936" y="483320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2012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hlinkClick r:id="rId32" action="ppaction://hlinksldjump"/>
          </p:cNvPr>
          <p:cNvSpPr/>
          <p:nvPr/>
        </p:nvSpPr>
        <p:spPr>
          <a:xfrm>
            <a:off x="3023936" y="537326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2013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0" name="Rectangle 39">
            <a:hlinkClick r:id="rId33" action="ppaction://hlinksldjump"/>
          </p:cNvPr>
          <p:cNvSpPr/>
          <p:nvPr/>
        </p:nvSpPr>
        <p:spPr>
          <a:xfrm>
            <a:off x="3023936" y="591332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2013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Q25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1" name="Rectangle 40">
            <a:hlinkClick r:id="rId34" action="ppaction://hlinksldjump"/>
          </p:cNvPr>
          <p:cNvSpPr/>
          <p:nvPr/>
        </p:nvSpPr>
        <p:spPr>
          <a:xfrm>
            <a:off x="4068160" y="10527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2013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hlinkClick r:id="rId35" action="ppaction://hlinksldjump"/>
          </p:cNvPr>
          <p:cNvSpPr/>
          <p:nvPr/>
        </p:nvSpPr>
        <p:spPr>
          <a:xfrm>
            <a:off x="4068160" y="159280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2013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3" name="Rectangle 42">
            <a:hlinkClick r:id="rId36" action="ppaction://hlinksldjump"/>
          </p:cNvPr>
          <p:cNvSpPr/>
          <p:nvPr/>
        </p:nvSpPr>
        <p:spPr>
          <a:xfrm>
            <a:off x="4068160" y="213285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2013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hlinkClick r:id="rId37" action="ppaction://hlinksldjump"/>
          </p:cNvPr>
          <p:cNvSpPr/>
          <p:nvPr/>
        </p:nvSpPr>
        <p:spPr>
          <a:xfrm>
            <a:off x="4068160" y="267292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2013 4HR Q16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5" name="Rectangle 44">
            <a:hlinkClick r:id="rId38" action="ppaction://hlinksldjump"/>
          </p:cNvPr>
          <p:cNvSpPr/>
          <p:nvPr/>
        </p:nvSpPr>
        <p:spPr>
          <a:xfrm>
            <a:off x="4068160" y="321297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2013 4HR Q22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hlinkClick r:id="rId39" action="ppaction://hlinksldjump"/>
          </p:cNvPr>
          <p:cNvSpPr/>
          <p:nvPr/>
        </p:nvSpPr>
        <p:spPr>
          <a:xfrm>
            <a:off x="4068160" y="375304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2014 4H Q17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7" name="Rectangle 46">
            <a:hlinkClick r:id="rId40" action="ppaction://hlinksldjump"/>
          </p:cNvPr>
          <p:cNvSpPr/>
          <p:nvPr/>
        </p:nvSpPr>
        <p:spPr>
          <a:xfrm>
            <a:off x="4068160" y="429309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2014 3HR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hlinkClick r:id="rId41" action="ppaction://hlinksldjump"/>
          </p:cNvPr>
          <p:cNvSpPr/>
          <p:nvPr/>
        </p:nvSpPr>
        <p:spPr>
          <a:xfrm>
            <a:off x="4068032" y="483315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2014 3H Q22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hlinkClick r:id="rId42" action="ppaction://hlinksldjump"/>
          </p:cNvPr>
          <p:cNvSpPr/>
          <p:nvPr/>
        </p:nvSpPr>
        <p:spPr>
          <a:xfrm>
            <a:off x="4068032" y="537332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2014 4HR Q19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hlinkClick r:id="rId43" action="ppaction://hlinksldjump"/>
          </p:cNvPr>
          <p:cNvSpPr/>
          <p:nvPr/>
        </p:nvSpPr>
        <p:spPr>
          <a:xfrm>
            <a:off x="4068032" y="591332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Q22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1" name="Rectangle 50">
            <a:hlinkClick r:id="rId44" action="ppaction://hlinksldjump"/>
          </p:cNvPr>
          <p:cNvSpPr/>
          <p:nvPr/>
        </p:nvSpPr>
        <p:spPr>
          <a:xfrm>
            <a:off x="5112168" y="10527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Q24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hlinkClick r:id="rId45" action="ppaction://hlinksldjump"/>
          </p:cNvPr>
          <p:cNvSpPr/>
          <p:nvPr/>
        </p:nvSpPr>
        <p:spPr>
          <a:xfrm>
            <a:off x="5112168" y="15927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3HR Q23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3" name="Rectangle 52">
            <a:hlinkClick r:id="rId46" action="ppaction://hlinksldjump"/>
          </p:cNvPr>
          <p:cNvSpPr/>
          <p:nvPr/>
        </p:nvSpPr>
        <p:spPr>
          <a:xfrm>
            <a:off x="5112168" y="213280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2015 4H Q16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4" name="Rectangle 53">
            <a:hlinkClick r:id="rId47" action="ppaction://hlinksldjump"/>
          </p:cNvPr>
          <p:cNvSpPr/>
          <p:nvPr/>
        </p:nvSpPr>
        <p:spPr>
          <a:xfrm>
            <a:off x="5112168" y="267291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2015 4H Q22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hlinkClick r:id="rId48" action="ppaction://hlinksldjump"/>
          </p:cNvPr>
          <p:cNvSpPr/>
          <p:nvPr/>
        </p:nvSpPr>
        <p:spPr>
          <a:xfrm>
            <a:off x="5112168" y="321297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2015 3HR Q16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6" name="Rectangle 55">
            <a:hlinkClick r:id="rId49" action="ppaction://hlinksldjump"/>
          </p:cNvPr>
          <p:cNvSpPr/>
          <p:nvPr/>
        </p:nvSpPr>
        <p:spPr>
          <a:xfrm>
            <a:off x="5112296" y="375303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2015 4HR Q20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7" name="Rectangle 56">
            <a:hlinkClick r:id="rId50" action="ppaction://hlinksldjump"/>
          </p:cNvPr>
          <p:cNvSpPr/>
          <p:nvPr/>
        </p:nvSpPr>
        <p:spPr>
          <a:xfrm>
            <a:off x="5112168" y="429314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3H Q20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8" name="Rectangle 57">
            <a:hlinkClick r:id="rId51" action="ppaction://hlinksldjump"/>
          </p:cNvPr>
          <p:cNvSpPr/>
          <p:nvPr/>
        </p:nvSpPr>
        <p:spPr>
          <a:xfrm>
            <a:off x="5112168" y="483326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4H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9" name="Rectangle 58">
            <a:hlinkClick r:id="rId52" action="ppaction://hlinksldjump"/>
          </p:cNvPr>
          <p:cNvSpPr/>
          <p:nvPr/>
        </p:nvSpPr>
        <p:spPr>
          <a:xfrm>
            <a:off x="5112168" y="537326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4HR Q23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0" name="Rectangle 59">
            <a:hlinkClick r:id="rId53" action="ppaction://hlinksldjump"/>
          </p:cNvPr>
          <p:cNvSpPr/>
          <p:nvPr/>
        </p:nvSpPr>
        <p:spPr>
          <a:xfrm>
            <a:off x="5112168" y="591332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2016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Q22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1" name="Rectangle 60">
            <a:hlinkClick r:id="rId54" action="ppaction://hlinksldjump"/>
          </p:cNvPr>
          <p:cNvSpPr/>
          <p:nvPr/>
        </p:nvSpPr>
        <p:spPr>
          <a:xfrm>
            <a:off x="6156392" y="105278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2016 3HR Q22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2" name="Rectangle 61">
            <a:hlinkClick r:id="rId55" action="ppaction://hlinksldjump"/>
          </p:cNvPr>
          <p:cNvSpPr/>
          <p:nvPr/>
        </p:nvSpPr>
        <p:spPr>
          <a:xfrm>
            <a:off x="6156392" y="159284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3H Q15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3" name="Rectangle 62">
            <a:hlinkClick r:id="rId56" action="ppaction://hlinksldjump"/>
          </p:cNvPr>
          <p:cNvSpPr/>
          <p:nvPr/>
        </p:nvSpPr>
        <p:spPr>
          <a:xfrm>
            <a:off x="6156392" y="213290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4" name="Rectangle 63">
            <a:hlinkClick r:id="rId57" action="ppaction://hlinksldjump"/>
          </p:cNvPr>
          <p:cNvSpPr/>
          <p:nvPr/>
        </p:nvSpPr>
        <p:spPr>
          <a:xfrm>
            <a:off x="6156392" y="267296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3HR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5" name="Rectangle 64">
            <a:hlinkClick r:id="rId58" action="ppaction://hlinksldjump"/>
          </p:cNvPr>
          <p:cNvSpPr/>
          <p:nvPr/>
        </p:nvSpPr>
        <p:spPr>
          <a:xfrm>
            <a:off x="6156392" y="321292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2017 4H Q19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6" name="Rectangle 65">
            <a:hlinkClick r:id="rId59" action="ppaction://hlinksldjump"/>
          </p:cNvPr>
          <p:cNvSpPr/>
          <p:nvPr/>
        </p:nvSpPr>
        <p:spPr>
          <a:xfrm>
            <a:off x="6156264" y="375303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2017 4H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7" name="Rectangle 66">
            <a:hlinkClick r:id="rId60" action="ppaction://hlinksldjump"/>
          </p:cNvPr>
          <p:cNvSpPr/>
          <p:nvPr/>
        </p:nvSpPr>
        <p:spPr>
          <a:xfrm>
            <a:off x="6156264" y="429315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2017 3HR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8" name="Rectangle 67">
            <a:hlinkClick r:id="rId61" action="ppaction://hlinksldjump"/>
          </p:cNvPr>
          <p:cNvSpPr/>
          <p:nvPr/>
        </p:nvSpPr>
        <p:spPr>
          <a:xfrm>
            <a:off x="6156264" y="483315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2017 3HR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9" name="Rectangle 68">
            <a:hlinkClick r:id="rId62" action="ppaction://hlinksldjump"/>
          </p:cNvPr>
          <p:cNvSpPr/>
          <p:nvPr/>
        </p:nvSpPr>
        <p:spPr>
          <a:xfrm>
            <a:off x="6156264" y="537321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2017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HR Q24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0" name="Rectangle 69">
            <a:hlinkClick r:id="rId63" action="ppaction://hlinksldjump"/>
          </p:cNvPr>
          <p:cNvSpPr/>
          <p:nvPr/>
        </p:nvSpPr>
        <p:spPr>
          <a:xfrm>
            <a:off x="6156264" y="591327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3H Q25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1" name="Rectangle 70">
            <a:hlinkClick r:id="rId64" action="ppaction://hlinksldjump"/>
          </p:cNvPr>
          <p:cNvSpPr/>
          <p:nvPr/>
        </p:nvSpPr>
        <p:spPr>
          <a:xfrm>
            <a:off x="7200400" y="10527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2" name="Rectangle 71">
            <a:hlinkClick r:id="rId65" action="ppaction://hlinksldjump"/>
          </p:cNvPr>
          <p:cNvSpPr/>
          <p:nvPr/>
        </p:nvSpPr>
        <p:spPr>
          <a:xfrm>
            <a:off x="7200400" y="159284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4HR Q15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3" name="Rectangle 72">
            <a:hlinkClick r:id="rId66" action="ppaction://hlinksldjump"/>
          </p:cNvPr>
          <p:cNvSpPr/>
          <p:nvPr/>
        </p:nvSpPr>
        <p:spPr>
          <a:xfrm>
            <a:off x="7200400" y="213285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 3H Q16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4" name="Rectangle 73">
            <a:hlinkClick r:id="rId67" action="ppaction://hlinksldjump"/>
          </p:cNvPr>
          <p:cNvSpPr/>
          <p:nvPr/>
        </p:nvSpPr>
        <p:spPr>
          <a:xfrm>
            <a:off x="7200400" y="267296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 3HR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5" name="Rectangle 74">
            <a:hlinkClick r:id="rId68" action="ppaction://hlinksldjump"/>
          </p:cNvPr>
          <p:cNvSpPr/>
          <p:nvPr/>
        </p:nvSpPr>
        <p:spPr>
          <a:xfrm>
            <a:off x="7200400" y="321297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</a:t>
            </a:r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HR Q24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05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5752774"/>
            <a:ext cx="5904654" cy="98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423460"/>
            <a:ext cx="5904656" cy="422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4653136"/>
            <a:ext cx="5904654" cy="113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22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211426"/>
            <a:ext cx="8496944" cy="34579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367068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2H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18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2" y="1674386"/>
            <a:ext cx="8208913" cy="211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1674386"/>
            <a:ext cx="8208912" cy="962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543" y="2636913"/>
            <a:ext cx="8208913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37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3" y="5467868"/>
            <a:ext cx="6048674" cy="1345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3645024"/>
            <a:ext cx="6048672" cy="1807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332656"/>
            <a:ext cx="6048672" cy="465421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64" y="5445224"/>
            <a:ext cx="6048672" cy="489144"/>
          </a:xfrm>
          <a:prstGeom prst="rect">
            <a:avLst/>
          </a:prstGeom>
        </p:spPr>
      </p:pic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8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9" idx="3"/>
            <a:endCxn id="21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762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781293"/>
            <a:ext cx="8496946" cy="329541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7" y="1781293"/>
            <a:ext cx="8496946" cy="1381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3528" y="3162386"/>
            <a:ext cx="8496946" cy="1914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02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876"/>
            <a:ext cx="8352930" cy="204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284984"/>
            <a:ext cx="8352930" cy="23973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3" y="508158"/>
            <a:ext cx="8352928" cy="365877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02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671642"/>
            <a:ext cx="8208912" cy="269346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1674386"/>
            <a:ext cx="8208912" cy="1106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543" y="2780928"/>
            <a:ext cx="8208913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16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811412"/>
            <a:ext cx="7776864" cy="20019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429000"/>
            <a:ext cx="7776864" cy="21673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379460"/>
            <a:ext cx="7776864" cy="398564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5" idx="3"/>
            <a:endCxn id="22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66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068960"/>
            <a:ext cx="8208912" cy="2977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5" y="548680"/>
            <a:ext cx="8208910" cy="24401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4" y="548680"/>
            <a:ext cx="8208912" cy="2440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544" y="3068961"/>
            <a:ext cx="8208912" cy="2977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29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16" y="4437112"/>
            <a:ext cx="7735368" cy="199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16" y="490788"/>
            <a:ext cx="7735368" cy="403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4H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6" idx="3"/>
            <a:endCxn id="18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28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060850"/>
            <a:ext cx="8591550" cy="115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276225" y="2060848"/>
            <a:ext cx="8591550" cy="3187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6225" y="2379562"/>
            <a:ext cx="8591550" cy="8386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4H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3" idx="3"/>
            <a:endCxn id="16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06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5805264"/>
            <a:ext cx="5256584" cy="104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332656"/>
            <a:ext cx="5256584" cy="252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2852936"/>
            <a:ext cx="5256584" cy="29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4H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5" idx="3"/>
            <a:endCxn id="22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50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28800"/>
            <a:ext cx="8784976" cy="242803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1628799"/>
            <a:ext cx="8784976" cy="2428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2H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6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496944" cy="181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412776"/>
            <a:ext cx="8496944" cy="98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3528" y="2395542"/>
            <a:ext cx="8496944" cy="830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4H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79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972468"/>
            <a:ext cx="8496942" cy="42648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462884"/>
            <a:ext cx="8496942" cy="325414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4H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5" idx="3"/>
            <a:endCxn id="22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80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12776"/>
            <a:ext cx="8496944" cy="163995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412776"/>
            <a:ext cx="8496944" cy="1639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4H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20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125656"/>
            <a:ext cx="8496944" cy="382362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4H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5" idx="3"/>
            <a:endCxn id="22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674530"/>
            <a:ext cx="8496944" cy="275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7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844824"/>
            <a:ext cx="8496942" cy="83013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844822"/>
            <a:ext cx="8496944" cy="8301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4H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449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5611224"/>
            <a:ext cx="4752528" cy="120215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4H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5" idx="3"/>
            <a:endCxn id="22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736" y="391002"/>
            <a:ext cx="4752528" cy="15258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5736" y="1860804"/>
            <a:ext cx="4752528" cy="12081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5736" y="3068960"/>
            <a:ext cx="4752528" cy="266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2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16832"/>
            <a:ext cx="8496944" cy="134385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916830"/>
            <a:ext cx="8496944" cy="432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3528" y="2348878"/>
            <a:ext cx="8496944" cy="911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4H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8" name="Straight Arrow Connector 27"/>
          <p:cNvCxnSpPr>
            <a:stCxn id="25" idx="3"/>
            <a:endCxn id="2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07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757368"/>
            <a:ext cx="8640960" cy="24799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042972"/>
            <a:ext cx="8640960" cy="41862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04664"/>
            <a:ext cx="8640960" cy="82706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2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16832"/>
            <a:ext cx="8640960" cy="127038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916830"/>
            <a:ext cx="8640960" cy="2880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0" y="2204862"/>
            <a:ext cx="8640960" cy="9823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63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087440"/>
            <a:ext cx="8208912" cy="336589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548680"/>
            <a:ext cx="8208912" cy="26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1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621900"/>
            <a:ext cx="8640958" cy="40474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402668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88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844826"/>
            <a:ext cx="8640958" cy="120150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844824"/>
            <a:ext cx="8640960" cy="1196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5" idx="3"/>
            <a:endCxn id="18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16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990554"/>
            <a:ext cx="8496942" cy="224675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451584"/>
            <a:ext cx="8496944" cy="470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1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25104"/>
            <a:ext cx="8640958" cy="62783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225104"/>
            <a:ext cx="8640960" cy="627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84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269592"/>
            <a:ext cx="8640956" cy="3967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76672"/>
            <a:ext cx="8640958" cy="250866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4H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48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32856"/>
            <a:ext cx="8640960" cy="79457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132855"/>
            <a:ext cx="8640960" cy="7945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4H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5" idx="3"/>
            <a:endCxn id="18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51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251038"/>
            <a:ext cx="8208912" cy="20582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04664"/>
            <a:ext cx="8208912" cy="515656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3H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365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484784"/>
            <a:ext cx="8496942" cy="2661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9" y="1484784"/>
            <a:ext cx="8496942" cy="26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3H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01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5794150"/>
            <a:ext cx="6048672" cy="1019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404664"/>
            <a:ext cx="6048672" cy="263183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4" y="2924944"/>
            <a:ext cx="6048672" cy="2910468"/>
          </a:xfrm>
          <a:prstGeom prst="rect">
            <a:avLst/>
          </a:prstGeom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4H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1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91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76872"/>
            <a:ext cx="8640958" cy="9721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1" y="2276871"/>
            <a:ext cx="8640958" cy="465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1" y="2742667"/>
            <a:ext cx="8640958" cy="506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4H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1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491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880" y="5525904"/>
            <a:ext cx="5096240" cy="1287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880" y="3501008"/>
            <a:ext cx="5096240" cy="205388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3880" y="404664"/>
            <a:ext cx="5096240" cy="3156826"/>
          </a:xfrm>
          <a:prstGeom prst="rect">
            <a:avLst/>
          </a:prstGeom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4H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1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24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494850"/>
            <a:ext cx="8784974" cy="207816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1484784"/>
            <a:ext cx="8784976" cy="2088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78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76872"/>
            <a:ext cx="8640958" cy="14470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1" y="2276871"/>
            <a:ext cx="8640958" cy="1653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1" y="2860462"/>
            <a:ext cx="8640958" cy="8634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1" y="2442262"/>
            <a:ext cx="8640958" cy="209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1" y="2651362"/>
            <a:ext cx="8640958" cy="209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4H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15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21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24" grpId="0" animBg="1"/>
      <p:bldP spid="2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869160"/>
            <a:ext cx="7632848" cy="179662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332656"/>
            <a:ext cx="7632848" cy="4673406"/>
          </a:xfrm>
          <a:prstGeom prst="rect">
            <a:avLst/>
          </a:prstGeom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1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05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268760"/>
            <a:ext cx="8640958" cy="304732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1" y="1268759"/>
            <a:ext cx="8640958" cy="3047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1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16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77072"/>
            <a:ext cx="8640958" cy="22022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369884"/>
            <a:ext cx="8640958" cy="464329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1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49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257970"/>
            <a:ext cx="8640958" cy="25310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1" y="1257968"/>
            <a:ext cx="8640958" cy="2531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20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551464"/>
            <a:ext cx="7488832" cy="2261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04664"/>
            <a:ext cx="7488832" cy="475199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1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0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276872"/>
            <a:ext cx="8640956" cy="7492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1" y="2276872"/>
            <a:ext cx="8640958" cy="765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89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459224"/>
            <a:ext cx="8496942" cy="27780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404664"/>
            <a:ext cx="8496942" cy="366123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1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7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68298"/>
            <a:ext cx="8640958" cy="5846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1" y="2268296"/>
            <a:ext cx="8640958" cy="5846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95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060848"/>
            <a:ext cx="8640956" cy="41817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247537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1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99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944"/>
            <a:ext cx="8496944" cy="3768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8188"/>
            <a:ext cx="8496944" cy="390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932040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91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204864"/>
            <a:ext cx="8640956" cy="5791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1" y="2204864"/>
            <a:ext cx="8640958" cy="579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10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21280"/>
            <a:ext cx="8640960" cy="45160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6948"/>
            <a:ext cx="8640960" cy="388614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3H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1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49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412776"/>
            <a:ext cx="8640956" cy="201561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1" y="1412776"/>
            <a:ext cx="8640958" cy="2015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3H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12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5661248"/>
            <a:ext cx="5760640" cy="11581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3933056"/>
            <a:ext cx="5760640" cy="1957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404664"/>
            <a:ext cx="5760640" cy="352974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4H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5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12" y="404664"/>
            <a:ext cx="8423444" cy="57540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3012" y="404663"/>
            <a:ext cx="8423444" cy="5786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4H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4" idx="3"/>
            <a:endCxn id="19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38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15" y="5085184"/>
            <a:ext cx="7980970" cy="170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4H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17" y="476672"/>
            <a:ext cx="7980968" cy="462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4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844824"/>
            <a:ext cx="8208913" cy="103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1844824"/>
            <a:ext cx="8208912" cy="1034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4H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38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604988"/>
            <a:ext cx="7632848" cy="113638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07216"/>
            <a:ext cx="7632848" cy="38138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4167822"/>
            <a:ext cx="7632848" cy="1536008"/>
          </a:xfrm>
          <a:prstGeom prst="rect">
            <a:avLst/>
          </a:prstGeom>
        </p:spPr>
      </p:pic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8" idx="3"/>
            <a:endCxn id="21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35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04864"/>
            <a:ext cx="8640958" cy="100090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2204862"/>
            <a:ext cx="8640958" cy="10009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94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197408"/>
            <a:ext cx="8496944" cy="4615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220561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4H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8" idx="3"/>
            <a:endCxn id="21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35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8784976" cy="217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1772817"/>
            <a:ext cx="8784976" cy="2175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932040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9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916832"/>
            <a:ext cx="8640958" cy="144377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916831"/>
            <a:ext cx="8640958" cy="14437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4H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26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068960"/>
            <a:ext cx="8496942" cy="36229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426251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3H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3" idx="3"/>
            <a:endCxn id="20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72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84784"/>
            <a:ext cx="8640958" cy="285665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484783"/>
            <a:ext cx="8640958" cy="2856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3H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52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941168"/>
            <a:ext cx="7200800" cy="1867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4916961"/>
            <a:ext cx="7200800" cy="9841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332656"/>
            <a:ext cx="7200800" cy="330361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00" y="3568637"/>
            <a:ext cx="7200800" cy="1497100"/>
          </a:xfrm>
          <a:prstGeom prst="rect">
            <a:avLst/>
          </a:prstGeom>
        </p:spPr>
      </p:pic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4H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17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045350"/>
            <a:ext cx="8784976" cy="142006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2009759"/>
            <a:ext cx="8784973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9512" y="2513815"/>
            <a:ext cx="8784973" cy="987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4H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9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83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2564904"/>
            <a:ext cx="8352926" cy="4075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410278"/>
            <a:ext cx="8352926" cy="237065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64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068120"/>
            <a:ext cx="8784976" cy="64080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2068119"/>
            <a:ext cx="8784973" cy="640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7" idx="3"/>
            <a:endCxn id="21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04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1" y="4825898"/>
            <a:ext cx="5760638" cy="19874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361332"/>
            <a:ext cx="5760640" cy="378774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1" y="4135242"/>
            <a:ext cx="5760638" cy="1814038"/>
          </a:xfrm>
          <a:prstGeom prst="rect">
            <a:avLst/>
          </a:prstGeom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4H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6" idx="3"/>
            <a:endCxn id="21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29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3140968"/>
            <a:ext cx="8640956" cy="20855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980728"/>
            <a:ext cx="8640958" cy="2059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980728"/>
            <a:ext cx="8640958" cy="4245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4H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6" idx="3"/>
            <a:endCxn id="18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3" y="3555958"/>
            <a:ext cx="6624734" cy="32574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404664"/>
            <a:ext cx="6624736" cy="332792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6" idx="3"/>
            <a:endCxn id="21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9632" y="3717032"/>
            <a:ext cx="6624736" cy="17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25756"/>
            <a:ext cx="8640960" cy="454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419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932040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12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916832"/>
            <a:ext cx="8640958" cy="15412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1916831"/>
            <a:ext cx="8640958" cy="1541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5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6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14" y="3710370"/>
            <a:ext cx="8637972" cy="2958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14" y="384072"/>
            <a:ext cx="8637972" cy="484512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3" idx="3"/>
            <a:endCxn id="20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39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340768"/>
            <a:ext cx="8640958" cy="333152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247343"/>
            <a:ext cx="8640958" cy="34249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55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836712"/>
            <a:ext cx="6048672" cy="3127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345643"/>
            <a:ext cx="6048672" cy="54543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4" y="3901258"/>
            <a:ext cx="6048672" cy="21200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64" y="6004216"/>
            <a:ext cx="6048672" cy="809160"/>
          </a:xfrm>
          <a:prstGeom prst="rect">
            <a:avLst/>
          </a:prstGeom>
        </p:spPr>
      </p:pic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33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76872"/>
            <a:ext cx="8784976" cy="158549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2425456"/>
            <a:ext cx="8784973" cy="427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9512" y="2276872"/>
            <a:ext cx="8784973" cy="148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2" y="2852936"/>
            <a:ext cx="8784973" cy="10094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932040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7" idx="3"/>
            <a:endCxn id="21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28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2874084"/>
            <a:ext cx="8352924" cy="3291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548680"/>
            <a:ext cx="8352926" cy="237631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93204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12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76872"/>
            <a:ext cx="8784976" cy="101460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2276872"/>
            <a:ext cx="8784973" cy="1014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93204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9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1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255688"/>
            <a:ext cx="8496942" cy="44136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63546"/>
            <a:ext cx="8496944" cy="371352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93204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33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5"/>
            <a:ext cx="8784976" cy="398532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124744"/>
            <a:ext cx="8784973" cy="3985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93204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25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05636"/>
            <a:ext cx="8496942" cy="26637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836520"/>
            <a:ext cx="8496942" cy="37527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404664"/>
            <a:ext cx="8496942" cy="143226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93204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815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784976" cy="308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1340768"/>
            <a:ext cx="8784976" cy="3082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932040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15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76872"/>
            <a:ext cx="8784976" cy="92211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2276873"/>
            <a:ext cx="8784973" cy="922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93204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73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653316"/>
            <a:ext cx="8496944" cy="30160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32656"/>
            <a:ext cx="8496944" cy="518595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93204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62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55505"/>
            <a:ext cx="8784976" cy="276346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649254"/>
            <a:ext cx="8784973" cy="2769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93204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4" idx="3"/>
            <a:endCxn id="18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35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48" y="5085184"/>
            <a:ext cx="7399304" cy="1718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347" y="3985852"/>
            <a:ext cx="7399306" cy="181941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93204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347" y="404664"/>
            <a:ext cx="7399306" cy="426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628800"/>
            <a:ext cx="8784974" cy="242685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628799"/>
            <a:ext cx="8784973" cy="864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93204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79512" y="2492896"/>
            <a:ext cx="8784973" cy="156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80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755980"/>
            <a:ext cx="8640960" cy="29133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522312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93204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42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36713"/>
            <a:ext cx="8784976" cy="465124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836712"/>
            <a:ext cx="8784973" cy="46512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93204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9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18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182768"/>
            <a:ext cx="8640958" cy="3486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63400"/>
            <a:ext cx="8640960" cy="443375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93204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64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844824"/>
            <a:ext cx="8784974" cy="212885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844825"/>
            <a:ext cx="8784973" cy="2128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93204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7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08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42618"/>
            <a:ext cx="8640960" cy="422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425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Advanced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4932040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5" idx="1"/>
          </p:cNvCxnSpPr>
          <p:nvPr/>
        </p:nvCxnSpPr>
        <p:spPr>
          <a:xfrm flipV="1">
            <a:off x="4427984" y="184069"/>
            <a:ext cx="50405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862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1076</TotalTime>
  <Words>1299</Words>
  <Application>Microsoft Office PowerPoint</Application>
  <PresentationFormat>On-screen Show (4:3)</PresentationFormat>
  <Paragraphs>500</Paragraphs>
  <Slides>149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149</vt:i4>
      </vt:variant>
    </vt:vector>
  </HeadingPairs>
  <TitlesOfParts>
    <vt:vector size="154" baseType="lpstr">
      <vt:lpstr>Arial</vt:lpstr>
      <vt:lpstr>Calibri</vt:lpstr>
      <vt:lpstr>Calibri Light</vt:lpstr>
      <vt:lpstr>Comic Sans MS</vt:lpstr>
      <vt:lpstr>Theme1</vt:lpstr>
      <vt:lpstr>Advanced Trigonometry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Advanced Trigonometry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711</cp:revision>
  <dcterms:created xsi:type="dcterms:W3CDTF">2014-02-21T20:01:10Z</dcterms:created>
  <dcterms:modified xsi:type="dcterms:W3CDTF">2020-11-07T22:15:55Z</dcterms:modified>
</cp:coreProperties>
</file>