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6.png"/><Relationship Id="rId7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1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63" name="Rectangle 62">
            <a:hlinkClick r:id="rId3" action="ppaction://hlinksldjump"/>
          </p:cNvPr>
          <p:cNvSpPr/>
          <p:nvPr/>
        </p:nvSpPr>
        <p:spPr>
          <a:xfrm>
            <a:off x="3023936" y="249294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023936" y="303300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656" y="6499528"/>
            <a:ext cx="115200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023936" y="35730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023936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112168" y="220486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112168" y="274497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112168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112168" y="38250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5112168" y="436510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5322770"/>
            <a:ext cx="7632846" cy="14906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04664"/>
            <a:ext cx="7632848" cy="51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542463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79512" y="548679"/>
            <a:ext cx="8784973" cy="5424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937200"/>
            <a:ext cx="8640958" cy="2300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7370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2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556792"/>
            <a:ext cx="8601074" cy="25140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556792"/>
            <a:ext cx="8601076" cy="251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8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682868"/>
            <a:ext cx="8640958" cy="255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996952"/>
            <a:ext cx="8640956" cy="2133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34123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43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340768"/>
            <a:ext cx="8601074" cy="2881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340767"/>
            <a:ext cx="8601076" cy="2304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1462" y="3645024"/>
            <a:ext cx="8601076" cy="5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62456"/>
            <a:ext cx="8496944" cy="45748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24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361460"/>
            <a:ext cx="8601074" cy="22115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340767"/>
            <a:ext cx="8601076" cy="2232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9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293096"/>
            <a:ext cx="7632848" cy="2494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45917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6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692696"/>
            <a:ext cx="8601076" cy="45288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692695"/>
            <a:ext cx="8601076" cy="452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36912"/>
            <a:ext cx="8496944" cy="36468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992540"/>
            <a:ext cx="8496944" cy="3588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1" y="1700808"/>
            <a:ext cx="8786118" cy="14399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700807"/>
            <a:ext cx="8784973" cy="1439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6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563646"/>
            <a:ext cx="5472608" cy="1249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861938"/>
            <a:ext cx="5472608" cy="159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7" y="3933056"/>
            <a:ext cx="5472606" cy="9145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5696" y="516846"/>
            <a:ext cx="5472608" cy="3945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5697" y="4797152"/>
            <a:ext cx="5472606" cy="3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7135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124743"/>
            <a:ext cx="8784973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2060848"/>
            <a:ext cx="87849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4293096"/>
            <a:ext cx="8784973" cy="545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81754"/>
            <a:ext cx="8640958" cy="37835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34220"/>
            <a:ext cx="8640960" cy="36909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22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0648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700807"/>
            <a:ext cx="8784973" cy="2064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968374"/>
            <a:ext cx="8496942" cy="2268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48861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4629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916833"/>
            <a:ext cx="8784973" cy="146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2195736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Advanced Trigonometry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93204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442798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31699</TotalTime>
  <Words>155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Theme1</vt:lpstr>
      <vt:lpstr>Advanced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2834</cp:revision>
  <cp:lastPrinted>2019-03-09T08:19:56Z</cp:lastPrinted>
  <dcterms:created xsi:type="dcterms:W3CDTF">2014-02-21T20:01:10Z</dcterms:created>
  <dcterms:modified xsi:type="dcterms:W3CDTF">2020-11-10T16:51:31Z</dcterms:modified>
</cp:coreProperties>
</file>