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0" Type="http://schemas.openxmlformats.org/officeDocument/2006/relationships/slide" Target="slide20.xml"/><Relationship Id="rId4" Type="http://schemas.openxmlformats.org/officeDocument/2006/relationships/slide" Target="slide8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032048" y="22768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Q22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032048" y="281698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32048" y="335699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032048" y="3897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032048" y="44371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076056" y="2565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5076056" y="31050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076056" y="364512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5076056" y="418513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2483768" y="306896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2483768" y="3609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656" y="6499528"/>
            <a:ext cx="115200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699660"/>
            <a:ext cx="8496940" cy="396970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476672"/>
            <a:ext cx="8496942" cy="4244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4940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988840"/>
            <a:ext cx="8640959" cy="149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709452"/>
            <a:ext cx="8496942" cy="3959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38987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4569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6"/>
            <a:ext cx="8640959" cy="1456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33534"/>
            <a:ext cx="8640958" cy="24638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5940"/>
            <a:ext cx="8640960" cy="46812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12776"/>
            <a:ext cx="8640962" cy="24635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412776"/>
            <a:ext cx="8640959" cy="2463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77072"/>
            <a:ext cx="8640956" cy="244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2812"/>
            <a:ext cx="8640958" cy="2956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583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7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4" y="4172328"/>
            <a:ext cx="7344812" cy="2641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04664"/>
            <a:ext cx="7344814" cy="49225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2921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229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500"/>
            <a:ext cx="8640960" cy="4608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0755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907868"/>
            <a:ext cx="8496942" cy="3761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46423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68722"/>
            <a:ext cx="6624736" cy="276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73454"/>
            <a:ext cx="8640960" cy="19074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873453"/>
            <a:ext cx="8640960" cy="1907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59632" y="2968722"/>
            <a:ext cx="6624736" cy="276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828424"/>
            <a:ext cx="7920878" cy="3984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7859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533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692696"/>
            <a:ext cx="8640960" cy="453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0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52086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23528" y="620687"/>
            <a:ext cx="8496944" cy="5208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22633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628799"/>
            <a:ext cx="8784976" cy="194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3573016"/>
            <a:ext cx="8784976" cy="319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489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5442"/>
            <a:ext cx="8640956" cy="482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7407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24737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72815"/>
            <a:ext cx="8784976" cy="247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833078"/>
            <a:ext cx="7632846" cy="4933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99992"/>
            <a:ext cx="7632846" cy="49732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Q22</a:t>
            </a: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4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23592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628799"/>
            <a:ext cx="8784976" cy="2359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Q22</a:t>
            </a: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12976"/>
            <a:ext cx="8352928" cy="34436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037876"/>
            <a:ext cx="8352928" cy="4839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59" cy="20695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1772815"/>
            <a:ext cx="8640959" cy="206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31685</TotalTime>
  <Words>202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Theme1</vt:lpstr>
      <vt:lpstr>Advanced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2835</cp:revision>
  <cp:lastPrinted>2019-03-09T08:19:56Z</cp:lastPrinted>
  <dcterms:created xsi:type="dcterms:W3CDTF">2014-02-21T20:01:10Z</dcterms:created>
  <dcterms:modified xsi:type="dcterms:W3CDTF">2020-11-10T15:41:49Z</dcterms:modified>
</cp:coreProperties>
</file>