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6.xml"/><Relationship Id="rId5" Type="http://schemas.openxmlformats.org/officeDocument/2006/relationships/slide" Target="slide3.xml"/><Relationship Id="rId10" Type="http://schemas.openxmlformats.org/officeDocument/2006/relationships/slide" Target="slide4.xml"/><Relationship Id="rId4" Type="http://schemas.openxmlformats.org/officeDocument/2006/relationships/slide" Target="slide2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40.xml"/><Relationship Id="rId5" Type="http://schemas.openxmlformats.org/officeDocument/2006/relationships/slide" Target="slide3.xml"/><Relationship Id="rId10" Type="http://schemas.openxmlformats.org/officeDocument/2006/relationships/slide" Target="slide35.xml"/><Relationship Id="rId4" Type="http://schemas.openxmlformats.org/officeDocument/2006/relationships/slide" Target="slide1.xml"/><Relationship Id="rId9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2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5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3" Type="http://schemas.openxmlformats.org/officeDocument/2006/relationships/slide" Target="slide42.xml"/><Relationship Id="rId7" Type="http://schemas.openxmlformats.org/officeDocument/2006/relationships/slide" Target="slide4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4.xml"/><Relationship Id="rId11" Type="http://schemas.openxmlformats.org/officeDocument/2006/relationships/slide" Target="slide54.xml"/><Relationship Id="rId5" Type="http://schemas.openxmlformats.org/officeDocument/2006/relationships/slide" Target="slide2.xml"/><Relationship Id="rId10" Type="http://schemas.openxmlformats.org/officeDocument/2006/relationships/slide" Target="slide52.xml"/><Relationship Id="rId4" Type="http://schemas.openxmlformats.org/officeDocument/2006/relationships/slide" Target="slide1.xml"/><Relationship Id="rId9" Type="http://schemas.openxmlformats.org/officeDocument/2006/relationships/slide" Target="slide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slide" Target="slide3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4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6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5.png"/><Relationship Id="rId7" Type="http://schemas.openxmlformats.org/officeDocument/2006/relationships/slide" Target="slide48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66.png"/><Relationship Id="rId9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50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0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4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Show/ Prove that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644136" y="21329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1H Q19</a:t>
            </a:r>
          </a:p>
        </p:txBody>
      </p:sp>
      <p:sp>
        <p:nvSpPr>
          <p:cNvPr id="20" name="Rectangle 19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64400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644008" y="386104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464400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2843808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2843808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2843808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7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276872"/>
            <a:ext cx="8352926" cy="4329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8522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Q19</a:t>
            </a: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68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1628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84783"/>
            <a:ext cx="8640958" cy="2232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Q19</a:t>
            </a: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4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24944"/>
            <a:ext cx="8640958" cy="3672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04664"/>
            <a:ext cx="8640958" cy="49337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268760"/>
            <a:ext cx="8640956" cy="25449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268760"/>
            <a:ext cx="8640958" cy="2544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69" y="4882570"/>
            <a:ext cx="6769662" cy="1930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9" y="404664"/>
            <a:ext cx="6769662" cy="46707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211960" y="1916832"/>
            <a:ext cx="792088" cy="15841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660232" y="1700808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example for (a)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4664"/>
            <a:ext cx="6769662" cy="46707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540552" y="1700808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004332"/>
            <a:ext cx="8640958" cy="1324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04330"/>
            <a:ext cx="8640958" cy="3194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2323796"/>
            <a:ext cx="8640958" cy="1004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9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41854"/>
            <a:ext cx="8640960" cy="4427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52666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24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324100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337867"/>
            <a:ext cx="8640958" cy="324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9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501008"/>
            <a:ext cx="7632846" cy="3325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814522"/>
            <a:ext cx="7632848" cy="1990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04664"/>
            <a:ext cx="7632848" cy="35599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19" y="3717032"/>
            <a:ext cx="6840759" cy="2182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404664"/>
            <a:ext cx="8640956" cy="331141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51521" y="908719"/>
            <a:ext cx="8640958" cy="4991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403709"/>
            <a:ext cx="8640958" cy="505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2089" y="5880900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079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Show/ Prove that</a:t>
            </a:r>
          </a:p>
        </p:txBody>
      </p:sp>
      <p:sp>
        <p:nvSpPr>
          <p:cNvPr id="38" name="Rectangle 37">
            <a:hlinkClick r:id="rId3" action="ppaction://hlinksldjump"/>
          </p:cNvPr>
          <p:cNvSpPr/>
          <p:nvPr/>
        </p:nvSpPr>
        <p:spPr>
          <a:xfrm>
            <a:off x="2843872" y="299695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843808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148192" y="22048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148064" y="2780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148064" y="3357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148064" y="393311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148064" y="450917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4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5603"/>
            <a:ext cx="4571804" cy="58867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1" y="481241"/>
            <a:ext cx="4571805" cy="787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1129" y="3103380"/>
            <a:ext cx="4889036" cy="291352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39549" y="1268761"/>
            <a:ext cx="8270615" cy="510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1124744"/>
            <a:ext cx="8208910" cy="2113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060848"/>
            <a:ext cx="7677150" cy="10001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33425" y="2060847"/>
            <a:ext cx="7706259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85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5661248"/>
            <a:ext cx="7200798" cy="4610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404664"/>
            <a:ext cx="7200798" cy="52406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6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764705"/>
            <a:ext cx="7677150" cy="46772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33426" y="764704"/>
            <a:ext cx="7677150" cy="4138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33424" y="4903547"/>
            <a:ext cx="7677151" cy="538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42242"/>
            <a:ext cx="8640960" cy="46309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72738"/>
            <a:ext cx="6336704" cy="61966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403648" y="481242"/>
            <a:ext cx="6336704" cy="61881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71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6286743"/>
            <a:ext cx="3672408" cy="446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70497"/>
            <a:ext cx="4464496" cy="58808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339752" y="368037"/>
            <a:ext cx="4464496" cy="6365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9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181652"/>
            <a:ext cx="8496942" cy="21033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988840"/>
            <a:ext cx="6336704" cy="11380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1403648" y="1988840"/>
            <a:ext cx="6336704" cy="1138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7504" y="6489368"/>
            <a:ext cx="1836204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Show/ Prove that</a:t>
            </a:r>
          </a:p>
        </p:txBody>
      </p:sp>
      <p:sp>
        <p:nvSpPr>
          <p:cNvPr id="39" name="Rectangle 38">
            <a:hlinkClick r:id="rId3" action="ppaction://hlinksldjump"/>
          </p:cNvPr>
          <p:cNvSpPr/>
          <p:nvPr/>
        </p:nvSpPr>
        <p:spPr>
          <a:xfrm>
            <a:off x="2915944" y="2924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9" name="Rectangle 18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915944" y="3501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92208" y="20609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5292080" y="263702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292080" y="321308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5292080" y="37891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292080" y="436516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3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50" y="548680"/>
            <a:ext cx="7540900" cy="55244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4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948" y="380638"/>
            <a:ext cx="6821488" cy="643273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763688" y="380637"/>
            <a:ext cx="6872748" cy="6432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61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404664"/>
            <a:ext cx="6879430" cy="63367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07704" y="380637"/>
            <a:ext cx="6879430" cy="63607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16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664"/>
            <a:ext cx="6192688" cy="61926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41376" y="404663"/>
            <a:ext cx="6219056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70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2841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1837679"/>
            <a:ext cx="8496942" cy="284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80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492896"/>
            <a:ext cx="8496942" cy="26158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1052736"/>
            <a:ext cx="8496944" cy="143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720752"/>
            <a:ext cx="8352926" cy="1052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57" y="1966480"/>
            <a:ext cx="6507088" cy="347874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95537" y="642332"/>
            <a:ext cx="8352926" cy="1156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161256" y="1966480"/>
            <a:ext cx="6507090" cy="347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6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67" y="443578"/>
            <a:ext cx="7218066" cy="622578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62968" y="443578"/>
            <a:ext cx="7218066" cy="6225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3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664"/>
            <a:ext cx="6192688" cy="619268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41376" y="404663"/>
            <a:ext cx="6219056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5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44824"/>
            <a:ext cx="8496942" cy="28414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1837679"/>
            <a:ext cx="8496942" cy="2848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47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00910"/>
            <a:ext cx="8640960" cy="391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8240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45533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4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060848"/>
            <a:ext cx="8496940" cy="15409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529" y="2060847"/>
            <a:ext cx="8496942" cy="1540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8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1" y="4077072"/>
            <a:ext cx="4540308" cy="27757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1" y="367085"/>
            <a:ext cx="4539587" cy="3759811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618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2132856"/>
            <a:ext cx="8562975" cy="1847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2132855"/>
            <a:ext cx="8562975" cy="864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90512" y="2996953"/>
            <a:ext cx="8562975" cy="98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064896" cy="48902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124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772816"/>
            <a:ext cx="8562974" cy="20481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72815"/>
            <a:ext cx="8562975" cy="2048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0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86" y="5211320"/>
            <a:ext cx="6666228" cy="16020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885" y="404664"/>
            <a:ext cx="6666230" cy="59282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1943708" y="2060848"/>
            <a:ext cx="1584176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12160" y="2060848"/>
            <a:ext cx="0" cy="792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08126" y="1240787"/>
            <a:ext cx="154379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Example </a:t>
            </a:r>
            <a:r>
              <a:rPr lang="en-GB" sz="1400" b="1" dirty="0" err="1" smtClean="0">
                <a:latin typeface="Comic Sans MS" panose="030F0702030302020204" pitchFamily="66" charset="0"/>
              </a:rPr>
              <a:t>ans</a:t>
            </a:r>
            <a:r>
              <a:rPr lang="en-GB" sz="1400" b="1" dirty="0" smtClean="0">
                <a:latin typeface="Comic Sans MS" panose="030F0702030302020204" pitchFamily="66" charset="0"/>
              </a:rPr>
              <a:t>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41479" y="1214673"/>
            <a:ext cx="154379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Example </a:t>
            </a:r>
            <a:r>
              <a:rPr lang="en-GB" sz="1400" b="1" dirty="0" err="1" smtClean="0">
                <a:latin typeface="Comic Sans MS" panose="030F0702030302020204" pitchFamily="66" charset="0"/>
              </a:rPr>
              <a:t>ans</a:t>
            </a:r>
            <a:r>
              <a:rPr lang="en-GB" sz="1400" b="1" dirty="0" smtClean="0">
                <a:latin typeface="Comic Sans MS" panose="030F0702030302020204" pitchFamily="66" charset="0"/>
              </a:rPr>
              <a:t>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40552" y="1016732"/>
            <a:ext cx="154379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04664"/>
            <a:ext cx="6666230" cy="592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692696"/>
            <a:ext cx="8562974" cy="407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4797152"/>
            <a:ext cx="8562974" cy="5022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659164"/>
            <a:ext cx="8562975" cy="1101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0512" y="1760282"/>
            <a:ext cx="8562975" cy="300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4763618"/>
            <a:ext cx="8562975" cy="53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5415490"/>
            <a:ext cx="6336702" cy="13978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25144"/>
            <a:ext cx="6336704" cy="1657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9" y="4960340"/>
            <a:ext cx="6336702" cy="10609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649" y="404664"/>
            <a:ext cx="6336702" cy="480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8760"/>
            <a:ext cx="8562976" cy="30527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55149"/>
            <a:ext cx="8562975" cy="304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512" y="1930441"/>
            <a:ext cx="8562975" cy="893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2823737"/>
            <a:ext cx="8562975" cy="149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90512" y="1559610"/>
            <a:ext cx="8562975" cy="37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63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84784"/>
            <a:ext cx="8640958" cy="23282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484784"/>
            <a:ext cx="8640958" cy="232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8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8496944" cy="512787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771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844824"/>
            <a:ext cx="8562976" cy="352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2266960"/>
            <a:ext cx="8562974" cy="4419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844824"/>
            <a:ext cx="8562975" cy="422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0512" y="2266959"/>
            <a:ext cx="8562975" cy="441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404664"/>
            <a:ext cx="5328592" cy="2538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2996952"/>
            <a:ext cx="5328592" cy="37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1" y="980728"/>
            <a:ext cx="8562978" cy="39925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980727"/>
            <a:ext cx="8562975" cy="3992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9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43266"/>
            <a:ext cx="8640960" cy="289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550002"/>
            <a:ext cx="8640958" cy="37579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980728"/>
            <a:ext cx="8640960" cy="9594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764704"/>
            <a:ext cx="8562976" cy="45178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764703"/>
            <a:ext cx="8562975" cy="1512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0512" y="2276872"/>
            <a:ext cx="8562975" cy="300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33390"/>
            <a:ext cx="7632846" cy="2479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43444"/>
            <a:ext cx="7632848" cy="560583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54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54466"/>
            <a:ext cx="8640956" cy="12585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54464"/>
            <a:ext cx="8640958" cy="125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4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068960"/>
            <a:ext cx="8640958" cy="35999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51083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72217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2060847"/>
            <a:ext cx="8640958" cy="172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Vectors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27984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635896" y="184069"/>
            <a:ext cx="792088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8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31634</TotalTime>
  <Words>442</Words>
  <Application>Microsoft Office PowerPoint</Application>
  <PresentationFormat>On-screen Show (4:3)</PresentationFormat>
  <Paragraphs>213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Comic Sans MS</vt:lpstr>
      <vt:lpstr>Theme1</vt:lpstr>
      <vt:lpstr>Vectors</vt:lpstr>
      <vt:lpstr>Vectors</vt:lpstr>
      <vt:lpstr>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2021-08-23T06:07:47Z</dcterms:modified>
</cp:coreProperties>
</file>