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6"/>
  </p:notesMasterIdLst>
  <p:sldIdLst>
    <p:sldId id="7266" r:id="rId2"/>
    <p:sldId id="7460" r:id="rId3"/>
    <p:sldId id="7461" r:id="rId4"/>
    <p:sldId id="7462" r:id="rId5"/>
    <p:sldId id="7289" r:id="rId6"/>
    <p:sldId id="7290" r:id="rId7"/>
    <p:sldId id="7292" r:id="rId8"/>
    <p:sldId id="7291" r:id="rId9"/>
    <p:sldId id="7326" r:id="rId10"/>
    <p:sldId id="7327" r:id="rId11"/>
    <p:sldId id="7330" r:id="rId12"/>
    <p:sldId id="7328" r:id="rId13"/>
    <p:sldId id="7369" r:id="rId14"/>
    <p:sldId id="7370" r:id="rId15"/>
    <p:sldId id="7371" r:id="rId16"/>
    <p:sldId id="7372" r:id="rId17"/>
    <p:sldId id="7373" r:id="rId18"/>
    <p:sldId id="7374" r:id="rId19"/>
    <p:sldId id="7414" r:id="rId20"/>
    <p:sldId id="7415" r:id="rId21"/>
    <p:sldId id="7416" r:id="rId22"/>
    <p:sldId id="7417" r:id="rId23"/>
    <p:sldId id="7419" r:id="rId24"/>
    <p:sldId id="7442" r:id="rId25"/>
    <p:sldId id="7443" r:id="rId26"/>
    <p:sldId id="7444" r:id="rId27"/>
    <p:sldId id="7445" r:id="rId28"/>
    <p:sldId id="7446" r:id="rId29"/>
    <p:sldId id="7447" r:id="rId30"/>
    <p:sldId id="7454" r:id="rId31"/>
    <p:sldId id="7455" r:id="rId32"/>
    <p:sldId id="7456" r:id="rId33"/>
    <p:sldId id="7457" r:id="rId34"/>
    <p:sldId id="7458" r:id="rId35"/>
    <p:sldId id="7459" r:id="rId36"/>
    <p:sldId id="7273" r:id="rId37"/>
    <p:sldId id="7274" r:id="rId38"/>
    <p:sldId id="7275" r:id="rId39"/>
    <p:sldId id="7283" r:id="rId40"/>
    <p:sldId id="7284" r:id="rId41"/>
    <p:sldId id="7285" r:id="rId42"/>
    <p:sldId id="7286" r:id="rId43"/>
    <p:sldId id="7287" r:id="rId44"/>
    <p:sldId id="728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3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3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5D7B-EC58-402F-B0E5-E781FC297264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7FC3-919F-4D80-9A8A-11997FC48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6.xml"/><Relationship Id="rId7" Type="http://schemas.openxmlformats.org/officeDocument/2006/relationships/slide" Target="slide19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49931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Using Roots of Polynomials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6444336" y="2672976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2019 2</a:t>
            </a:r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6444272" y="2060968"/>
            <a:ext cx="1152000" cy="540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85311"/>
            <a:ext cx="4176464" cy="41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No old spec as new to syllabus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475656" y="2637032"/>
            <a:ext cx="1152000" cy="5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(ii)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475656" y="3249160"/>
            <a:ext cx="1152000" cy="5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475656" y="3861168"/>
            <a:ext cx="1152000" cy="5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(ii)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475656" y="4473296"/>
            <a:ext cx="1152000" cy="5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1475656" y="5085304"/>
            <a:ext cx="1152000" cy="5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 (ii)</a:t>
            </a: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475656" y="5697312"/>
            <a:ext cx="1152000" cy="5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2019 (iii)</a:t>
            </a: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1475656" y="2024904"/>
            <a:ext cx="1152000" cy="54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78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6632"/>
            <a:ext cx="8352926" cy="60253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7" y="116632"/>
            <a:ext cx="8352926" cy="602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5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60648"/>
            <a:ext cx="8352924" cy="54881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7" y="260648"/>
            <a:ext cx="8352926" cy="5488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6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04664"/>
            <a:ext cx="8352926" cy="5115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7" y="418890"/>
            <a:ext cx="8352926" cy="51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SF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484784"/>
            <a:ext cx="8640958" cy="2491936"/>
          </a:xfrm>
          <a:prstGeom prst="rect">
            <a:avLst/>
          </a:prstGeom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0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6632"/>
            <a:ext cx="7488832" cy="6250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27584" y="116632"/>
            <a:ext cx="7488832" cy="6273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59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352928" cy="4282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6" y="764704"/>
            <a:ext cx="8352928" cy="428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4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368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980728"/>
            <a:ext cx="8640958" cy="368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974960"/>
            <a:ext cx="8640956" cy="3030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980728"/>
            <a:ext cx="8640958" cy="304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6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038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432048"/>
            <a:ext cx="8496944" cy="508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SF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9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28886"/>
            <a:ext cx="8496944" cy="2504170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5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08720"/>
            <a:ext cx="8640960" cy="3544532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2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624"/>
            <a:ext cx="8208912" cy="64847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544" y="44624"/>
            <a:ext cx="8208912" cy="650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80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352928" cy="5212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5536" y="392946"/>
            <a:ext cx="8352928" cy="531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9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908720"/>
            <a:ext cx="8640956" cy="3715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1" y="908720"/>
            <a:ext cx="8640958" cy="3715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SF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038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432048"/>
            <a:ext cx="8496944" cy="508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SF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4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2" y="2024008"/>
            <a:ext cx="7732716" cy="421330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5142"/>
            <a:ext cx="2016224" cy="1963698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1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04664"/>
            <a:ext cx="8352926" cy="5610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369332"/>
            <a:ext cx="8352926" cy="122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7" y="4437112"/>
            <a:ext cx="8352926" cy="161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7" y="1592452"/>
            <a:ext cx="8352926" cy="284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9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2" y="116632"/>
            <a:ext cx="7732716" cy="57866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5641" y="116632"/>
            <a:ext cx="7732717" cy="1797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05641" y="4082728"/>
            <a:ext cx="7732717" cy="1820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05641" y="1914334"/>
            <a:ext cx="7732717" cy="215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4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32656"/>
            <a:ext cx="8352926" cy="3476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3789040"/>
            <a:ext cx="8352926" cy="1827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332656"/>
            <a:ext cx="8352926" cy="5284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0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0" y="44624"/>
            <a:ext cx="8352926" cy="5885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70" y="2060848"/>
            <a:ext cx="8352925" cy="3903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SF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906746"/>
            <a:ext cx="1363352" cy="90662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3570" y="44624"/>
            <a:ext cx="8352925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SF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5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555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3573016"/>
            <a:ext cx="8640960" cy="238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SF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369332"/>
            <a:ext cx="8640960" cy="3203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SF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8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2922"/>
            <a:ext cx="8352928" cy="58843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3356992"/>
            <a:ext cx="8352928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5536" y="352922"/>
            <a:ext cx="8352928" cy="300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48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08720"/>
            <a:ext cx="8640960" cy="35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548680"/>
            <a:ext cx="8352926" cy="5119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504056"/>
            <a:ext cx="8352926" cy="5163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60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4832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476672"/>
            <a:ext cx="8640959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1521" y="2444502"/>
            <a:ext cx="8640958" cy="288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2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1628800"/>
            <a:ext cx="8352924" cy="2699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7" y="1628800"/>
            <a:ext cx="835292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7" y="2564904"/>
            <a:ext cx="8352926" cy="178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Further 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335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52490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0416" y="5906746"/>
            <a:ext cx="1363352" cy="90662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7" y="332656"/>
            <a:ext cx="8352928" cy="5249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SF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4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340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</a:t>
            </a:r>
            <a:endParaRPr lang="en-GB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204864"/>
            <a:ext cx="8640960" cy="1340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SF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7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064896" cy="3322352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3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632846" cy="58066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568" y="5009600"/>
            <a:ext cx="7632846" cy="120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(iii)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3568" y="2060848"/>
            <a:ext cx="7632846" cy="294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83568" y="401088"/>
            <a:ext cx="763284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8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04951"/>
            <a:ext cx="5904656" cy="48480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19672" y="1004951"/>
            <a:ext cx="5904656" cy="141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2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19672" y="2420888"/>
            <a:ext cx="590465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619672" y="5013175"/>
            <a:ext cx="5904656" cy="839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(iii)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1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24744"/>
            <a:ext cx="8496944" cy="3724222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5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064896" cy="56814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2" y="332656"/>
            <a:ext cx="806489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39552" y="3212976"/>
            <a:ext cx="8064896" cy="2801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8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980728"/>
            <a:ext cx="8352926" cy="40103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980728"/>
            <a:ext cx="8352927" cy="4010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87616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858862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1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980728"/>
            <a:ext cx="8352930" cy="36228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980728"/>
            <a:ext cx="8352927" cy="362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87616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858862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41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836712"/>
            <a:ext cx="8352930" cy="43671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836712"/>
            <a:ext cx="8352927" cy="4367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87616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858862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3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268760"/>
            <a:ext cx="8352930" cy="28497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5" y="1268760"/>
            <a:ext cx="8352927" cy="284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(iii) Alternative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87616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858862"/>
            <a:ext cx="1435360" cy="954514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9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3135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4629522"/>
            <a:ext cx="8496943" cy="1112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(iii)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87616"/>
            <a:ext cx="1197768" cy="1197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2019 Paper 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2708920"/>
            <a:ext cx="8496943" cy="1920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notes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23528" y="404664"/>
            <a:ext cx="8496943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8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84784"/>
            <a:ext cx="8640960" cy="26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484784"/>
            <a:ext cx="8352926" cy="24761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5537" y="1492602"/>
            <a:ext cx="8352926" cy="246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4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56320"/>
            <a:ext cx="8352926" cy="5708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5537" y="418890"/>
            <a:ext cx="8352926" cy="5727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58862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1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44979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8" y="741090"/>
            <a:ext cx="8496944" cy="247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7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8" y="3212977"/>
            <a:ext cx="8496944" cy="2073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4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8352928" cy="2187044"/>
          </a:xfrm>
          <a:prstGeom prst="rect">
            <a:avLst/>
          </a:prstGeom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0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7601</TotalTime>
  <Words>217</Words>
  <Application>Microsoft Office PowerPoint</Application>
  <PresentationFormat>On-screen Show (4:3)</PresentationFormat>
  <Paragraphs>105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1411</cp:revision>
  <dcterms:created xsi:type="dcterms:W3CDTF">2014-02-21T20:01:10Z</dcterms:created>
  <dcterms:modified xsi:type="dcterms:W3CDTF">2020-10-30T22:17:21Z</dcterms:modified>
</cp:coreProperties>
</file>