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7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6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513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86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2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16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99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0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2771928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148192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148064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148064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148064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6372328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6372328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6372328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6372328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344816" cy="56157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4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8496944" cy="521577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3528" y="476671"/>
            <a:ext cx="8496944" cy="5215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7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340768"/>
            <a:ext cx="8496942" cy="108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2420888"/>
            <a:ext cx="8496942" cy="1909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9" y="4249568"/>
            <a:ext cx="8496942" cy="4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1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6018"/>
            <a:ext cx="7776864" cy="600596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3568" y="2492896"/>
            <a:ext cx="7776864" cy="3939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83568" y="426017"/>
            <a:ext cx="7756116" cy="2066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052736"/>
            <a:ext cx="8352928" cy="413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12413"/>
            <a:ext cx="7269614" cy="5639657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547664" y="412412"/>
            <a:ext cx="7269614" cy="5639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6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0050"/>
            <a:ext cx="7632848" cy="55992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755576" y="350050"/>
            <a:ext cx="7632848" cy="559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8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44420"/>
            <a:ext cx="5616624" cy="62969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63688" y="444418"/>
            <a:ext cx="5616624" cy="6296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07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246240"/>
            <a:ext cx="8496942" cy="23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31552"/>
            <a:ext cx="8496944" cy="32495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331551"/>
            <a:ext cx="8496944" cy="3249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7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7054"/>
            <a:ext cx="7632848" cy="58302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2008" y="1556792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length of a roll of ribbon is 30 metres, correct to the nearest half-metre.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piece of length 5.8 metres, correct to the nearest 10 centimetres, is cut from the roll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maximum possible length of ribbon left on the roll.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1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124744"/>
            <a:ext cx="8496942" cy="36626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124743"/>
            <a:ext cx="8496944" cy="3662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21963"/>
            <a:ext cx="4499992" cy="217227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1" idx="3"/>
            <a:endCxn id="16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824474"/>
            <a:ext cx="4824536" cy="488041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7504" y="824473"/>
            <a:ext cx="8964487" cy="4880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6019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7" y="1916832"/>
            <a:ext cx="7632846" cy="2775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7" y="1054972"/>
            <a:ext cx="7632846" cy="8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880" y="363940"/>
            <a:ext cx="5736240" cy="644943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03881" y="363939"/>
            <a:ext cx="5736240" cy="1840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03879" y="2204864"/>
            <a:ext cx="5736241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9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44063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9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548680"/>
            <a:ext cx="6821488" cy="53404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161256" y="548679"/>
            <a:ext cx="6821488" cy="5335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6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633738"/>
            <a:ext cx="8640958" cy="1507230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80118"/>
            <a:ext cx="8208912" cy="60892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7544" y="580117"/>
            <a:ext cx="8208912" cy="6089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9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31749</TotalTime>
  <Words>279</Words>
  <Application>Microsoft Office PowerPoint</Application>
  <PresentationFormat>On-screen Show (4:3)</PresentationFormat>
  <Paragraphs>86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Theme1</vt:lpstr>
      <vt:lpstr>Upper &amp; Lower Bounds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2815</cp:revision>
  <cp:lastPrinted>2019-03-09T08:19:56Z</cp:lastPrinted>
  <dcterms:created xsi:type="dcterms:W3CDTF">2014-02-21T20:01:10Z</dcterms:created>
  <dcterms:modified xsi:type="dcterms:W3CDTF">2020-11-09T09:06:56Z</dcterms:modified>
</cp:coreProperties>
</file>