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8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4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9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9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0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600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5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65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0.xml"/><Relationship Id="rId18" Type="http://schemas.openxmlformats.org/officeDocument/2006/relationships/slide" Target="slide10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8.xml"/><Relationship Id="rId17" Type="http://schemas.openxmlformats.org/officeDocument/2006/relationships/slide" Target="slide8.xml"/><Relationship Id="rId2" Type="http://schemas.openxmlformats.org/officeDocument/2006/relationships/slide" Target="slide1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6.xml"/><Relationship Id="rId5" Type="http://schemas.openxmlformats.org/officeDocument/2006/relationships/slide" Target="slide3.xml"/><Relationship Id="rId15" Type="http://schemas.openxmlformats.org/officeDocument/2006/relationships/slide" Target="slide4.xml"/><Relationship Id="rId10" Type="http://schemas.openxmlformats.org/officeDocument/2006/relationships/slide" Target="slide24.xml"/><Relationship Id="rId19" Type="http://schemas.openxmlformats.org/officeDocument/2006/relationships/slide" Target="slide12.xml"/><Relationship Id="rId4" Type="http://schemas.openxmlformats.org/officeDocument/2006/relationships/slide" Target="slide2.xml"/><Relationship Id="rId9" Type="http://schemas.openxmlformats.org/officeDocument/2006/relationships/slide" Target="slide22.xml"/><Relationship Id="rId14" Type="http://schemas.openxmlformats.org/officeDocument/2006/relationships/slide" Target="slide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52.xml"/><Relationship Id="rId3" Type="http://schemas.openxmlformats.org/officeDocument/2006/relationships/slide" Target="slide34.xml"/><Relationship Id="rId7" Type="http://schemas.openxmlformats.org/officeDocument/2006/relationships/slide" Target="slide38.xml"/><Relationship Id="rId12" Type="http://schemas.openxmlformats.org/officeDocument/2006/relationships/slide" Target="slide5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11" Type="http://schemas.openxmlformats.org/officeDocument/2006/relationships/slide" Target="slide46.xml"/><Relationship Id="rId5" Type="http://schemas.openxmlformats.org/officeDocument/2006/relationships/slide" Target="slide3.xml"/><Relationship Id="rId10" Type="http://schemas.openxmlformats.org/officeDocument/2006/relationships/slide" Target="slide44.xml"/><Relationship Id="rId4" Type="http://schemas.openxmlformats.org/officeDocument/2006/relationships/slide" Target="slide1.xml"/><Relationship Id="rId9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2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2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2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54.xml"/><Relationship Id="rId7" Type="http://schemas.openxmlformats.org/officeDocument/2006/relationships/slide" Target="slide58.xml"/><Relationship Id="rId12" Type="http://schemas.openxmlformats.org/officeDocument/2006/relationships/slide" Target="slide6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11" Type="http://schemas.openxmlformats.org/officeDocument/2006/relationships/slide" Target="slide66.xml"/><Relationship Id="rId5" Type="http://schemas.openxmlformats.org/officeDocument/2006/relationships/slide" Target="slide2.xml"/><Relationship Id="rId10" Type="http://schemas.openxmlformats.org/officeDocument/2006/relationships/slide" Target="slide64.xml"/><Relationship Id="rId4" Type="http://schemas.openxmlformats.org/officeDocument/2006/relationships/slide" Target="slide1.xml"/><Relationship Id="rId9" Type="http://schemas.openxmlformats.org/officeDocument/2006/relationships/slide" Target="slide6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slide" Target="slide30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43.png"/><Relationship Id="rId7" Type="http://schemas.openxmlformats.org/officeDocument/2006/relationships/slide" Target="slide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4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slide" Target="slide34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8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2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slide" Target="slide44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slide" Target="slide46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slide" Target="slide4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slide" Target="slide4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slide" Target="slide50.xml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0.png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4.xml"/><Relationship Id="rId4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image" Target="../media/image73.png"/><Relationship Id="rId7" Type="http://schemas.openxmlformats.org/officeDocument/2006/relationships/slide" Target="slide3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8.xml"/><Relationship Id="rId4" Type="http://schemas.openxmlformats.org/officeDocument/2006/relationships/slide" Target="slide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8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0.xml"/><Relationship Id="rId4" Type="http://schemas.openxmlformats.org/officeDocument/2006/relationships/slide" Target="slide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0.xml"/><Relationship Id="rId4" Type="http://schemas.openxmlformats.org/officeDocument/2006/relationships/slide" Target="slide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2.xml"/><Relationship Id="rId4" Type="http://schemas.openxmlformats.org/officeDocument/2006/relationships/slide" Target="slide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2.xml"/><Relationship Id="rId4" Type="http://schemas.openxmlformats.org/officeDocument/2006/relationships/slide" Target="slide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4.png"/><Relationship Id="rId7" Type="http://schemas.openxmlformats.org/officeDocument/2006/relationships/image" Target="../media/image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64.xml"/><Relationship Id="rId4" Type="http://schemas.openxmlformats.org/officeDocument/2006/relationships/slide" Target="slide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4.png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6.xml"/><Relationship Id="rId4" Type="http://schemas.openxmlformats.org/officeDocument/2006/relationships/slide" Target="slide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8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4788024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788024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4788024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4788024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4788024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6012288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11" action="ppaction://hlinksldjump"/>
          </p:cNvPr>
          <p:cNvSpPr/>
          <p:nvPr/>
        </p:nvSpPr>
        <p:spPr>
          <a:xfrm>
            <a:off x="6012288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2" action="ppaction://hlinksldjump"/>
          </p:cNvPr>
          <p:cNvSpPr/>
          <p:nvPr/>
        </p:nvSpPr>
        <p:spPr>
          <a:xfrm>
            <a:off x="6012288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6012288" y="3861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4" action="ppaction://hlinksldjump"/>
          </p:cNvPr>
          <p:cNvSpPr/>
          <p:nvPr/>
        </p:nvSpPr>
        <p:spPr>
          <a:xfrm>
            <a:off x="6012160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5" action="ppaction://hlinksldjump"/>
          </p:cNvPr>
          <p:cNvSpPr/>
          <p:nvPr/>
        </p:nvSpPr>
        <p:spPr>
          <a:xfrm>
            <a:off x="2339880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6" action="ppaction://hlinksldjump"/>
          </p:cNvPr>
          <p:cNvSpPr/>
          <p:nvPr/>
        </p:nvSpPr>
        <p:spPr>
          <a:xfrm>
            <a:off x="2339752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7" action="ppaction://hlinksldjump"/>
          </p:cNvPr>
          <p:cNvSpPr/>
          <p:nvPr/>
        </p:nvSpPr>
        <p:spPr>
          <a:xfrm>
            <a:off x="2339752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8" action="ppaction://hlinksldjump"/>
          </p:cNvPr>
          <p:cNvSpPr/>
          <p:nvPr/>
        </p:nvSpPr>
        <p:spPr>
          <a:xfrm>
            <a:off x="2339752" y="3861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9" action="ppaction://hlinksldjump"/>
          </p:cNvPr>
          <p:cNvSpPr/>
          <p:nvPr/>
        </p:nvSpPr>
        <p:spPr>
          <a:xfrm>
            <a:off x="2339752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79632"/>
            <a:ext cx="8640960" cy="2701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3269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6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14698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76871"/>
            <a:ext cx="8640958" cy="1469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26678"/>
            <a:ext cx="8640958" cy="33384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348880"/>
            <a:ext cx="8640956" cy="5458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348880"/>
            <a:ext cx="8640958" cy="545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76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628800"/>
            <a:ext cx="8496944" cy="2985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708920"/>
            <a:ext cx="8784974" cy="6381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708920"/>
            <a:ext cx="8784974" cy="638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94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55566"/>
            <a:ext cx="8496944" cy="4957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75492"/>
            <a:ext cx="8496944" cy="15894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6687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72816"/>
            <a:ext cx="878497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3H Q17</a:t>
            </a: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9513" y="3212976"/>
            <a:ext cx="8784974" cy="300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9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563838"/>
            <a:ext cx="8640958" cy="224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996952"/>
            <a:ext cx="8640960" cy="2670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24436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15917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2"/>
            <a:ext cx="8640960" cy="1591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9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2771928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148192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148064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5148064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5148064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6372328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6372328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6372328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3" action="ppaction://hlinksldjump"/>
          </p:cNvPr>
          <p:cNvSpPr/>
          <p:nvPr/>
        </p:nvSpPr>
        <p:spPr>
          <a:xfrm>
            <a:off x="6372328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9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89" y="1052736"/>
            <a:ext cx="8470022" cy="49489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0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628800"/>
            <a:ext cx="8784972" cy="12047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1628801"/>
            <a:ext cx="8784974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3" y="1916832"/>
            <a:ext cx="8784973" cy="91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33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508770"/>
            <a:ext cx="8352926" cy="4232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980728"/>
            <a:ext cx="8352926" cy="30246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6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132856"/>
            <a:ext cx="8784972" cy="6509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132856"/>
            <a:ext cx="8784974" cy="650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5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39082"/>
            <a:ext cx="8640960" cy="45742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92904"/>
            <a:ext cx="8640960" cy="31561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8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1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32675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311289"/>
            <a:ext cx="8784974" cy="3297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3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8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8640960" cy="34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0848"/>
            <a:ext cx="8784974" cy="7690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060848"/>
            <a:ext cx="8784974" cy="769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5117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18262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340768"/>
            <a:ext cx="8640964" cy="24963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340767"/>
            <a:ext cx="8640958" cy="2496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7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37" name="Rectangle 36">
            <a:hlinkClick r:id="rId3" action="ppaction://hlinksldjump"/>
          </p:cNvPr>
          <p:cNvSpPr/>
          <p:nvPr/>
        </p:nvSpPr>
        <p:spPr>
          <a:xfrm>
            <a:off x="3275984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3275984" y="3573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5364216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5364088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5364088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6588352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6588352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6588352" y="3861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3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052736"/>
            <a:ext cx="8496942" cy="35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6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2348880"/>
            <a:ext cx="8640964" cy="1287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124744"/>
            <a:ext cx="8640962" cy="5449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124743"/>
            <a:ext cx="8640958" cy="544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18" y="2348879"/>
            <a:ext cx="8640958" cy="128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202192"/>
            <a:ext cx="8640958" cy="2611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204864"/>
            <a:ext cx="8640956" cy="3022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08720"/>
            <a:ext cx="8640958" cy="23248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08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7" y="3586518"/>
            <a:ext cx="6821486" cy="2722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404664"/>
            <a:ext cx="8640962" cy="30053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404663"/>
            <a:ext cx="8640958" cy="1512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61256" y="3586518"/>
            <a:ext cx="6821487" cy="171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1518" y="1916832"/>
            <a:ext cx="8640958" cy="1493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1256" y="5301208"/>
            <a:ext cx="6821487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7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7054"/>
            <a:ext cx="7632848" cy="58302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21963"/>
            <a:ext cx="4499992" cy="217227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1" idx="3"/>
            <a:endCxn id="16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824474"/>
            <a:ext cx="4824536" cy="488041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7504" y="824473"/>
            <a:ext cx="8964487" cy="4880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975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7" y="1916832"/>
            <a:ext cx="7632846" cy="2775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7" y="1054972"/>
            <a:ext cx="7632846" cy="8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880" y="363940"/>
            <a:ext cx="5736240" cy="644943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03881" y="363939"/>
            <a:ext cx="5736240" cy="1840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03879" y="2204864"/>
            <a:ext cx="5736241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44063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548680"/>
            <a:ext cx="6821488" cy="53404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161256" y="548679"/>
            <a:ext cx="6821488" cy="5335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55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8880"/>
            <a:ext cx="8640958" cy="3685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764704"/>
            <a:ext cx="8640958" cy="16318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633738"/>
            <a:ext cx="8640958" cy="1507230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40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80118"/>
            <a:ext cx="8208912" cy="60892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7544" y="580117"/>
            <a:ext cx="8208912" cy="6089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9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344816" cy="56157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0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8496944" cy="521577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3528" y="476671"/>
            <a:ext cx="8496944" cy="5215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34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340768"/>
            <a:ext cx="8496942" cy="108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2420888"/>
            <a:ext cx="8496942" cy="1909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9" y="4249568"/>
            <a:ext cx="8496942" cy="4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9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6018"/>
            <a:ext cx="7776864" cy="600596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3568" y="2492896"/>
            <a:ext cx="7776864" cy="3939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83568" y="426017"/>
            <a:ext cx="7756116" cy="2066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052736"/>
            <a:ext cx="8352928" cy="413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12413"/>
            <a:ext cx="7269614" cy="5639657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547664" y="412412"/>
            <a:ext cx="7269614" cy="5639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2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0050"/>
            <a:ext cx="7632848" cy="55992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755576" y="350050"/>
            <a:ext cx="7632848" cy="559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0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44420"/>
            <a:ext cx="5616624" cy="62969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63688" y="444418"/>
            <a:ext cx="5616624" cy="6296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6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9378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16831"/>
            <a:ext cx="8784974" cy="1937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2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246240"/>
            <a:ext cx="8496942" cy="23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31552"/>
            <a:ext cx="8496944" cy="32495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331551"/>
            <a:ext cx="8496944" cy="3249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0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2008" y="1556792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length of a roll of ribbon is 30 metres, correct to the nearest half-metre.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piece of length 5.8 metres, correct to the nearest 10 centimetres, is cut from the roll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maximum possible length of ribbon left on the roll.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124744"/>
            <a:ext cx="8496942" cy="36626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124743"/>
            <a:ext cx="8496944" cy="3662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5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24744"/>
            <a:ext cx="8640960" cy="43568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25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15280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2"/>
            <a:ext cx="8640960" cy="152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653136"/>
            <a:ext cx="8640959" cy="1571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587930"/>
            <a:ext cx="8640960" cy="2569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96752"/>
            <a:ext cx="8640959" cy="1994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021166"/>
            <a:ext cx="8640958" cy="7516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772816"/>
            <a:ext cx="8458200" cy="16192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42900" y="1772816"/>
            <a:ext cx="8458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900" y="2348880"/>
            <a:ext cx="8458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900" y="2852936"/>
            <a:ext cx="8458200" cy="539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49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52736"/>
            <a:ext cx="8496942" cy="37379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772816"/>
            <a:ext cx="8458200" cy="4804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42900" y="1772816"/>
            <a:ext cx="8458200" cy="48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95136"/>
            <a:ext cx="8784976" cy="55742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56028"/>
            <a:ext cx="8784976" cy="16088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620688"/>
            <a:ext cx="7632846" cy="54048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2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556792"/>
            <a:ext cx="8458200" cy="12127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42900" y="1556791"/>
            <a:ext cx="8458200" cy="1212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80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31088"/>
            <a:ext cx="8064896" cy="55597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772816"/>
            <a:ext cx="8458198" cy="13127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42900" y="1772817"/>
            <a:ext cx="8458200" cy="131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4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10208"/>
            <a:ext cx="8496942" cy="3827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21818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3284984"/>
            <a:ext cx="8496944" cy="10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56760"/>
            <a:ext cx="8064896" cy="924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23366"/>
            <a:ext cx="8064896" cy="48681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2" y="5456760"/>
            <a:ext cx="8064896" cy="924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539552" y="4005064"/>
            <a:ext cx="8064896" cy="1386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9552" y="462879"/>
            <a:ext cx="8064896" cy="3542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700808"/>
            <a:ext cx="8640960" cy="7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2204864"/>
            <a:ext cx="8064894" cy="4155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539552" y="2204864"/>
            <a:ext cx="8064896" cy="415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8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26944"/>
            <a:ext cx="8640956" cy="4010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3647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496944" cy="35809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141919"/>
            <a:ext cx="8496944" cy="3635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0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04864"/>
            <a:ext cx="8784974" cy="10998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204862"/>
            <a:ext cx="8784974" cy="109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6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00776"/>
            <a:ext cx="8640958" cy="28322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204864"/>
            <a:ext cx="7334250" cy="6286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04876" y="2204863"/>
            <a:ext cx="7334250" cy="628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8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31634</TotalTime>
  <Words>812</Words>
  <Application>Microsoft Office PowerPoint</Application>
  <PresentationFormat>On-screen Show (4:3)</PresentationFormat>
  <Paragraphs>271</Paragraphs>
  <Slides>69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Comic Sans MS</vt:lpstr>
      <vt:lpstr>Theme1</vt:lpstr>
      <vt:lpstr>Upper &amp; Lower Bounds</vt:lpstr>
      <vt:lpstr>Upper &amp; Lower Bounds</vt:lpstr>
      <vt:lpstr>Upper &amp; Lower Bounds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2021-08-20T14:30:35Z</dcterms:modified>
</cp:coreProperties>
</file>