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5.xml"/><Relationship Id="rId18" Type="http://schemas.openxmlformats.org/officeDocument/2006/relationships/slide" Target="slide49.xml"/><Relationship Id="rId26" Type="http://schemas.openxmlformats.org/officeDocument/2006/relationships/slide" Target="slide65.xml"/><Relationship Id="rId39" Type="http://schemas.openxmlformats.org/officeDocument/2006/relationships/slide" Target="slide91.xml"/><Relationship Id="rId3" Type="http://schemas.openxmlformats.org/officeDocument/2006/relationships/slide" Target="slide18.xml"/><Relationship Id="rId21" Type="http://schemas.openxmlformats.org/officeDocument/2006/relationships/slide" Target="slide55.xml"/><Relationship Id="rId34" Type="http://schemas.openxmlformats.org/officeDocument/2006/relationships/slide" Target="slide81.xml"/><Relationship Id="rId7" Type="http://schemas.openxmlformats.org/officeDocument/2006/relationships/slide" Target="slide23.xml"/><Relationship Id="rId12" Type="http://schemas.openxmlformats.org/officeDocument/2006/relationships/slide" Target="slide33.xml"/><Relationship Id="rId17" Type="http://schemas.openxmlformats.org/officeDocument/2006/relationships/slide" Target="slide47.xml"/><Relationship Id="rId25" Type="http://schemas.openxmlformats.org/officeDocument/2006/relationships/slide" Target="slide63.xml"/><Relationship Id="rId33" Type="http://schemas.openxmlformats.org/officeDocument/2006/relationships/slide" Target="slide79.xml"/><Relationship Id="rId38" Type="http://schemas.openxmlformats.org/officeDocument/2006/relationships/slide" Target="slide89.xml"/><Relationship Id="rId2" Type="http://schemas.openxmlformats.org/officeDocument/2006/relationships/slide" Target="slide43.xml"/><Relationship Id="rId16" Type="http://schemas.openxmlformats.org/officeDocument/2006/relationships/slide" Target="slide41.xml"/><Relationship Id="rId20" Type="http://schemas.openxmlformats.org/officeDocument/2006/relationships/slide" Target="slide53.xml"/><Relationship Id="rId29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31.xml"/><Relationship Id="rId24" Type="http://schemas.openxmlformats.org/officeDocument/2006/relationships/slide" Target="slide61.xml"/><Relationship Id="rId32" Type="http://schemas.openxmlformats.org/officeDocument/2006/relationships/slide" Target="slide77.xml"/><Relationship Id="rId37" Type="http://schemas.openxmlformats.org/officeDocument/2006/relationships/slide" Target="slide87.xml"/><Relationship Id="rId40" Type="http://schemas.openxmlformats.org/officeDocument/2006/relationships/slide" Target="slide1.xml"/><Relationship Id="rId5" Type="http://schemas.openxmlformats.org/officeDocument/2006/relationships/slide" Target="slide19.xml"/><Relationship Id="rId15" Type="http://schemas.openxmlformats.org/officeDocument/2006/relationships/slide" Target="slide39.xml"/><Relationship Id="rId23" Type="http://schemas.openxmlformats.org/officeDocument/2006/relationships/slide" Target="slide59.xml"/><Relationship Id="rId28" Type="http://schemas.openxmlformats.org/officeDocument/2006/relationships/slide" Target="slide69.xml"/><Relationship Id="rId36" Type="http://schemas.openxmlformats.org/officeDocument/2006/relationships/slide" Target="slide85.xml"/><Relationship Id="rId10" Type="http://schemas.openxmlformats.org/officeDocument/2006/relationships/slide" Target="slide29.xml"/><Relationship Id="rId19" Type="http://schemas.openxmlformats.org/officeDocument/2006/relationships/slide" Target="slide51.xml"/><Relationship Id="rId31" Type="http://schemas.openxmlformats.org/officeDocument/2006/relationships/slide" Target="slide75.xml"/><Relationship Id="rId4" Type="http://schemas.openxmlformats.org/officeDocument/2006/relationships/slide" Target="slide45.xml"/><Relationship Id="rId9" Type="http://schemas.openxmlformats.org/officeDocument/2006/relationships/slide" Target="slide27.xml"/><Relationship Id="rId14" Type="http://schemas.openxmlformats.org/officeDocument/2006/relationships/slide" Target="slide37.xml"/><Relationship Id="rId22" Type="http://schemas.openxmlformats.org/officeDocument/2006/relationships/slide" Target="slide57.xml"/><Relationship Id="rId27" Type="http://schemas.openxmlformats.org/officeDocument/2006/relationships/slide" Target="slide67.xml"/><Relationship Id="rId30" Type="http://schemas.openxmlformats.org/officeDocument/2006/relationships/slide" Target="slide73.xml"/><Relationship Id="rId35" Type="http://schemas.openxmlformats.org/officeDocument/2006/relationships/slide" Target="slide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1.png"/><Relationship Id="rId7" Type="http://schemas.openxmlformats.org/officeDocument/2006/relationships/slide" Target="slide1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slide" Target="slide41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slide" Target="slide47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104.png"/><Relationship Id="rId7" Type="http://schemas.openxmlformats.org/officeDocument/2006/relationships/slide" Target="slide18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image" Target="../media/image123.png"/><Relationship Id="rId7" Type="http://schemas.openxmlformats.org/officeDocument/2006/relationships/slide" Target="slide18.xml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slide" Target="slide81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1.png"/><Relationship Id="rId4" Type="http://schemas.openxmlformats.org/officeDocument/2006/relationships/image" Target="../media/image12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slide" Target="slide85.xml"/><Relationship Id="rId4" Type="http://schemas.openxmlformats.org/officeDocument/2006/relationships/slide" Target="slide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18.xml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Upper &amp; Lower Bounds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139952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139952" y="17728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139952" y="23488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139952" y="2924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139952" y="3501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139952" y="4077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139952" y="4653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1" action="ppaction://hlinksldjump"/>
          </p:cNvPr>
          <p:cNvSpPr/>
          <p:nvPr/>
        </p:nvSpPr>
        <p:spPr>
          <a:xfrm>
            <a:off x="4139952" y="5229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8780"/>
            <a:ext cx="8640960" cy="47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4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6"/>
            <a:ext cx="8640958" cy="1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1" y="2132856"/>
            <a:ext cx="8640958" cy="158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4682"/>
            <a:ext cx="8496944" cy="4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20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4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88840"/>
            <a:ext cx="8640958" cy="147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1" y="1988840"/>
            <a:ext cx="8640958" cy="1479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96952"/>
            <a:ext cx="8496944" cy="379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8496944" cy="3719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8496944" cy="1820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6"/>
            <a:ext cx="8640956" cy="11791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2204864"/>
            <a:ext cx="8640958" cy="589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2794452"/>
            <a:ext cx="8640958" cy="589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996952"/>
            <a:ext cx="8496942" cy="3615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8596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43884"/>
            <a:ext cx="8640958" cy="12131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2143883"/>
            <a:ext cx="8640958" cy="121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Upper &amp; Lower Bounds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843808" y="3933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848798" y="4509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619672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619672" y="2204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619672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1619672" y="3356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1619672" y="3933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1619672" y="4509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1619672" y="5085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1619672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2843808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2843808" y="2204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2843808" y="2780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2843808" y="3357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2843808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2843808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4067944" y="1628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4067944" y="2204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21" action="ppaction://hlinksldjump"/>
          </p:cNvPr>
          <p:cNvSpPr/>
          <p:nvPr/>
        </p:nvSpPr>
        <p:spPr>
          <a:xfrm>
            <a:off x="4067944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2" action="ppaction://hlinksldjump"/>
          </p:cNvPr>
          <p:cNvSpPr/>
          <p:nvPr/>
        </p:nvSpPr>
        <p:spPr>
          <a:xfrm>
            <a:off x="4067944" y="3357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4067944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4" action="ppaction://hlinksldjump"/>
          </p:cNvPr>
          <p:cNvSpPr/>
          <p:nvPr/>
        </p:nvSpPr>
        <p:spPr>
          <a:xfrm>
            <a:off x="4067944" y="4509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5" action="ppaction://hlinksldjump"/>
          </p:cNvPr>
          <p:cNvSpPr/>
          <p:nvPr/>
        </p:nvSpPr>
        <p:spPr>
          <a:xfrm>
            <a:off x="4067944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6" action="ppaction://hlinksldjump"/>
          </p:cNvPr>
          <p:cNvSpPr/>
          <p:nvPr/>
        </p:nvSpPr>
        <p:spPr>
          <a:xfrm>
            <a:off x="4067944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7" action="ppaction://hlinksldjump"/>
          </p:cNvPr>
          <p:cNvSpPr/>
          <p:nvPr/>
        </p:nvSpPr>
        <p:spPr>
          <a:xfrm>
            <a:off x="5292208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8" action="ppaction://hlinksldjump"/>
          </p:cNvPr>
          <p:cNvSpPr/>
          <p:nvPr/>
        </p:nvSpPr>
        <p:spPr>
          <a:xfrm>
            <a:off x="5292080" y="2204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9" action="ppaction://hlinksldjump"/>
          </p:cNvPr>
          <p:cNvSpPr/>
          <p:nvPr/>
        </p:nvSpPr>
        <p:spPr>
          <a:xfrm>
            <a:off x="5292080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30" action="ppaction://hlinksldjump"/>
          </p:cNvPr>
          <p:cNvSpPr/>
          <p:nvPr/>
        </p:nvSpPr>
        <p:spPr>
          <a:xfrm>
            <a:off x="5292080" y="3357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31" action="ppaction://hlinksldjump"/>
          </p:cNvPr>
          <p:cNvSpPr/>
          <p:nvPr/>
        </p:nvSpPr>
        <p:spPr>
          <a:xfrm>
            <a:off x="5292080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32" action="ppaction://hlinksldjump"/>
          </p:cNvPr>
          <p:cNvSpPr/>
          <p:nvPr/>
        </p:nvSpPr>
        <p:spPr>
          <a:xfrm>
            <a:off x="5292080" y="45091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3" action="ppaction://hlinksldjump"/>
          </p:cNvPr>
          <p:cNvSpPr/>
          <p:nvPr/>
        </p:nvSpPr>
        <p:spPr>
          <a:xfrm>
            <a:off x="5292080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4" action="ppaction://hlinksldjump"/>
          </p:cNvPr>
          <p:cNvSpPr/>
          <p:nvPr/>
        </p:nvSpPr>
        <p:spPr>
          <a:xfrm>
            <a:off x="5292080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5" action="ppaction://hlinksldjump"/>
          </p:cNvPr>
          <p:cNvSpPr/>
          <p:nvPr/>
        </p:nvSpPr>
        <p:spPr>
          <a:xfrm>
            <a:off x="6516344" y="16288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6" action="ppaction://hlinksldjump"/>
          </p:cNvPr>
          <p:cNvSpPr/>
          <p:nvPr/>
        </p:nvSpPr>
        <p:spPr>
          <a:xfrm>
            <a:off x="6516216" y="2204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7" action="ppaction://hlinksldjump"/>
          </p:cNvPr>
          <p:cNvSpPr/>
          <p:nvPr/>
        </p:nvSpPr>
        <p:spPr>
          <a:xfrm>
            <a:off x="6516216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8" action="ppaction://hlinksldjump"/>
          </p:cNvPr>
          <p:cNvSpPr/>
          <p:nvPr/>
        </p:nvSpPr>
        <p:spPr>
          <a:xfrm>
            <a:off x="6516216" y="3357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9" action="ppaction://hlinksldjump"/>
          </p:cNvPr>
          <p:cNvSpPr/>
          <p:nvPr/>
        </p:nvSpPr>
        <p:spPr>
          <a:xfrm>
            <a:off x="6516216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40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</a:t>
            </a:r>
            <a:r>
              <a:rPr lang="en-GB" sz="1400" b="1" dirty="0" smtClean="0">
                <a:latin typeface="Comic Sans MS" panose="030F0702030302020204" pitchFamily="66" charset="0"/>
              </a:rPr>
              <a:t>Spec  </a:t>
            </a:r>
            <a:r>
              <a:rPr lang="en-GB" sz="1400" b="1" dirty="0" smtClean="0">
                <a:latin typeface="Comic Sans MS" panose="030F0702030302020204" pitchFamily="66" charset="0"/>
              </a:rPr>
              <a:t>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544642"/>
            <a:ext cx="8064894" cy="52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8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69292"/>
            <a:ext cx="8784976" cy="2407780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1700808"/>
            <a:ext cx="8439684" cy="9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9" y="1700808"/>
            <a:ext cx="8439683" cy="499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2159" y="2200376"/>
            <a:ext cx="8439683" cy="499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1032"/>
            <a:ext cx="6048674" cy="40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59680"/>
            <a:ext cx="6048672" cy="23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988840"/>
            <a:ext cx="8208910" cy="12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988840"/>
            <a:ext cx="82089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2780928"/>
            <a:ext cx="82089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6" y="3068960"/>
            <a:ext cx="8208910" cy="16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82" y="476672"/>
            <a:ext cx="7580836" cy="61303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6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115499"/>
            <a:ext cx="8208914" cy="15670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060848"/>
            <a:ext cx="8208912" cy="47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2538961"/>
            <a:ext cx="8208912" cy="114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80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7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8208913" cy="77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060848"/>
            <a:ext cx="8208912" cy="770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38614"/>
            <a:ext cx="7488832" cy="20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328"/>
            <a:ext cx="7488832" cy="32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488832" cy="196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988840"/>
            <a:ext cx="8439684" cy="11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52158" y="2132856"/>
            <a:ext cx="84396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158" y="1988840"/>
            <a:ext cx="843968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2158" y="2492896"/>
            <a:ext cx="8439684" cy="649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949280"/>
            <a:ext cx="4752528" cy="869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177474"/>
            <a:ext cx="4752528" cy="21237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04664"/>
            <a:ext cx="4752528" cy="28507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7" y="5301208"/>
            <a:ext cx="4752526" cy="824546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20154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16832"/>
            <a:ext cx="8784974" cy="201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784974" cy="27499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12775"/>
            <a:ext cx="8784974" cy="108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2492897"/>
            <a:ext cx="878497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852937"/>
            <a:ext cx="8784974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3" y="3140967"/>
            <a:ext cx="8784974" cy="1021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3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8928992" cy="188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928992" cy="50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24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5" r="-1"/>
          <a:stretch/>
        </p:blipFill>
        <p:spPr bwMode="auto">
          <a:xfrm>
            <a:off x="107504" y="3212976"/>
            <a:ext cx="8928992" cy="166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4" r="90909"/>
          <a:stretch/>
        </p:blipFill>
        <p:spPr bwMode="auto">
          <a:xfrm>
            <a:off x="107504" y="3126335"/>
            <a:ext cx="432048" cy="145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0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8784974" cy="249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12775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2276872"/>
            <a:ext cx="8784974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780928"/>
            <a:ext cx="8784974" cy="1131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9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68960"/>
            <a:ext cx="8496944" cy="3133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0963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84669"/>
            <a:ext cx="8784974" cy="10296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079781"/>
            <a:ext cx="8784974" cy="364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2444709"/>
            <a:ext cx="8784974" cy="696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509120"/>
            <a:ext cx="8352926" cy="1729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7829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4381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76670"/>
            <a:ext cx="8784974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3" y="2392694"/>
            <a:ext cx="8784974" cy="89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3" y="1844824"/>
            <a:ext cx="8784974" cy="3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82938"/>
            <a:ext cx="8496944" cy="3692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6672"/>
            <a:ext cx="8496944" cy="19340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348882"/>
            <a:ext cx="8784972" cy="8443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3" y="2348880"/>
            <a:ext cx="8784974" cy="84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800780"/>
            <a:ext cx="8640956" cy="3436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7287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152197"/>
            <a:ext cx="6864288" cy="2622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04664"/>
            <a:ext cx="6850878" cy="37475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0888"/>
            <a:ext cx="8784974" cy="7497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3" y="2420888"/>
            <a:ext cx="8784974" cy="78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949280"/>
            <a:ext cx="5616624" cy="8429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157192"/>
            <a:ext cx="5616624" cy="943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98672"/>
            <a:ext cx="5616624" cy="33903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3789040"/>
            <a:ext cx="5616624" cy="15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628800"/>
            <a:ext cx="8784972" cy="14151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9513" y="1556792"/>
            <a:ext cx="8784974" cy="220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3" y="1925968"/>
            <a:ext cx="8784974" cy="42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2348880"/>
            <a:ext cx="8784973" cy="695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1777384"/>
            <a:ext cx="8784974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764704"/>
            <a:ext cx="8439682" cy="4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" y="2492896"/>
            <a:ext cx="8439684" cy="5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9" y="2492896"/>
            <a:ext cx="8439683" cy="54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40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5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276872"/>
            <a:ext cx="8439684" cy="59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9" y="2276872"/>
            <a:ext cx="8439683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59" y="2429272"/>
            <a:ext cx="8439683" cy="44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5445224"/>
            <a:ext cx="6768750" cy="134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140968"/>
            <a:ext cx="6768752" cy="2898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32656"/>
            <a:ext cx="6768752" cy="31685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76872"/>
            <a:ext cx="8784974" cy="11153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76870"/>
            <a:ext cx="8784973" cy="65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3" y="3114878"/>
            <a:ext cx="8784973" cy="277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3" y="2935971"/>
            <a:ext cx="8784973" cy="178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4897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86624"/>
            <a:ext cx="8640960" cy="842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10388"/>
            <a:ext cx="7344816" cy="6014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9591" y="510387"/>
            <a:ext cx="7344817" cy="6014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00808"/>
            <a:ext cx="8784972" cy="11654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00808"/>
            <a:ext cx="8784973" cy="116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261394"/>
            <a:ext cx="6624736" cy="687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149080"/>
            <a:ext cx="6624736" cy="1108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31294"/>
            <a:ext cx="6624736" cy="3457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5920458"/>
            <a:ext cx="6624736" cy="8838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3789040"/>
            <a:ext cx="6624736" cy="440168"/>
          </a:xfrm>
          <a:prstGeom prst="rect">
            <a:avLst/>
          </a:prstGeom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8601"/>
            <a:ext cx="8784974" cy="11404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8600"/>
            <a:ext cx="8784973" cy="32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398118"/>
            <a:ext cx="8784973" cy="312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710629"/>
            <a:ext cx="8784973" cy="498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54282"/>
            <a:ext cx="8640958" cy="3659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44148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5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2367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72815"/>
            <a:ext cx="8784973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492896"/>
            <a:ext cx="8784973" cy="164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1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429000"/>
            <a:ext cx="8496940" cy="296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3118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8784976" cy="5729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636912"/>
            <a:ext cx="8784973" cy="57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7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636912"/>
            <a:ext cx="8784974" cy="4302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636912"/>
            <a:ext cx="8784973" cy="43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6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87270"/>
            <a:ext cx="8496944" cy="4182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1099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7" idx="3"/>
            <a:endCxn id="2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8640960" cy="3996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4086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784974" cy="10364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48880"/>
            <a:ext cx="8784973" cy="103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428156"/>
            <a:ext cx="8640958" cy="4241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2625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1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2204864"/>
            <a:ext cx="8661836" cy="770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204862"/>
            <a:ext cx="8651396" cy="77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2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3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297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5094"/>
            <a:ext cx="8784976" cy="100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495094"/>
            <a:ext cx="8784973" cy="357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852936"/>
            <a:ext cx="878497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3140968"/>
            <a:ext cx="878497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482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13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132856"/>
            <a:ext cx="8784973" cy="139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270674"/>
            <a:ext cx="7344816" cy="1542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928492"/>
            <a:ext cx="7344814" cy="1020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212976"/>
            <a:ext cx="7344816" cy="2099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32656"/>
            <a:ext cx="7344816" cy="37547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6921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16830"/>
            <a:ext cx="8784973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068958"/>
            <a:ext cx="8784973" cy="207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276600"/>
            <a:ext cx="8784973" cy="332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20596"/>
            <a:ext cx="8640958" cy="4548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4288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3634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2204863"/>
            <a:ext cx="8640958" cy="1363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5593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3" cy="2559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947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12421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204864"/>
            <a:ext cx="8784973" cy="1242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336704" cy="330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3008"/>
            <a:ext cx="6336704" cy="329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11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2348880"/>
            <a:ext cx="878497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852936"/>
            <a:ext cx="878497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140968"/>
            <a:ext cx="8784973" cy="359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71982"/>
            <a:ext cx="8640958" cy="4797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3027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6255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412776"/>
            <a:ext cx="8784973" cy="262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07068"/>
            <a:ext cx="8496942" cy="4262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9024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6219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060847"/>
            <a:ext cx="8784973" cy="1621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733256"/>
            <a:ext cx="5760640" cy="1067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941168"/>
            <a:ext cx="5760640" cy="125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332656"/>
            <a:ext cx="5760640" cy="3429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717032"/>
            <a:ext cx="5760640" cy="15037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408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7534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6659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2348880"/>
            <a:ext cx="8640960" cy="65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008584"/>
            <a:ext cx="8640960" cy="35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700807"/>
            <a:ext cx="86409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88034"/>
            <a:ext cx="5760640" cy="2725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80928"/>
            <a:ext cx="5760640" cy="1423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404664"/>
            <a:ext cx="5760640" cy="29192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268760"/>
            <a:ext cx="8786118" cy="25254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420889"/>
            <a:ext cx="878497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268761"/>
            <a:ext cx="8784973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941" y="2996953"/>
            <a:ext cx="8784973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8941" y="3284983"/>
            <a:ext cx="8784973" cy="50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4" grpId="0" animBg="1"/>
      <p:bldP spid="2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5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526"/>
            <a:ext cx="8640960" cy="31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84976" cy="21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844824"/>
            <a:ext cx="8784973" cy="2147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2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61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976" cy="27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340768"/>
            <a:ext cx="8784973" cy="279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29000"/>
            <a:ext cx="8640958" cy="3199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65817"/>
            <a:ext cx="8640958" cy="46617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0888"/>
            <a:ext cx="8784976" cy="908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420888"/>
            <a:ext cx="8784973" cy="90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044"/>
            <a:ext cx="8640960" cy="16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22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1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36912"/>
            <a:ext cx="8640958" cy="7468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2636912"/>
            <a:ext cx="8640958" cy="746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8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420888"/>
            <a:ext cx="8784973" cy="90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4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43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7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0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8784974" cy="17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132856"/>
            <a:ext cx="8784973" cy="178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Upper &amp; Lower Bounds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92392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4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998</TotalTime>
  <Words>1059</Words>
  <Application>Microsoft Office PowerPoint</Application>
  <PresentationFormat>On-screen Show (4:3)</PresentationFormat>
  <Paragraphs>331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Calibri</vt:lpstr>
      <vt:lpstr>Calibri Light</vt:lpstr>
      <vt:lpstr>Comic Sans MS</vt:lpstr>
      <vt:lpstr>Theme1</vt:lpstr>
      <vt:lpstr>Upper &amp; Lower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&amp; Lower Bounds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700</cp:revision>
  <dcterms:created xsi:type="dcterms:W3CDTF">2014-02-21T20:01:10Z</dcterms:created>
  <dcterms:modified xsi:type="dcterms:W3CDTF">2020-11-07T19:20:04Z</dcterms:modified>
</cp:coreProperties>
</file>