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>
        <p:scale>
          <a:sx n="100" d="100"/>
          <a:sy n="100" d="100"/>
        </p:scale>
        <p:origin x="21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9.xml"/><Relationship Id="rId18" Type="http://schemas.openxmlformats.org/officeDocument/2006/relationships/slide" Target="slide41.xml"/><Relationship Id="rId26" Type="http://schemas.openxmlformats.org/officeDocument/2006/relationships/slide" Target="slide57.xml"/><Relationship Id="rId3" Type="http://schemas.openxmlformats.org/officeDocument/2006/relationships/slide" Target="slide33.xml"/><Relationship Id="rId21" Type="http://schemas.openxmlformats.org/officeDocument/2006/relationships/slide" Target="slide47.xml"/><Relationship Id="rId34" Type="http://schemas.openxmlformats.org/officeDocument/2006/relationships/slide" Target="slide73.xml"/><Relationship Id="rId7" Type="http://schemas.openxmlformats.org/officeDocument/2006/relationships/slide" Target="slide17.xml"/><Relationship Id="rId12" Type="http://schemas.openxmlformats.org/officeDocument/2006/relationships/slide" Target="slide27.xml"/><Relationship Id="rId17" Type="http://schemas.openxmlformats.org/officeDocument/2006/relationships/slide" Target="slide39.xml"/><Relationship Id="rId25" Type="http://schemas.openxmlformats.org/officeDocument/2006/relationships/slide" Target="slide55.xml"/><Relationship Id="rId33" Type="http://schemas.openxmlformats.org/officeDocument/2006/relationships/slide" Target="slide71.xml"/><Relationship Id="rId2" Type="http://schemas.openxmlformats.org/officeDocument/2006/relationships/slide" Target="slide10.xml"/><Relationship Id="rId16" Type="http://schemas.openxmlformats.org/officeDocument/2006/relationships/slide" Target="slide37.xml"/><Relationship Id="rId20" Type="http://schemas.openxmlformats.org/officeDocument/2006/relationships/slide" Target="slide45.xml"/><Relationship Id="rId29" Type="http://schemas.openxmlformats.org/officeDocument/2006/relationships/slide" Target="slide6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25.xml"/><Relationship Id="rId24" Type="http://schemas.openxmlformats.org/officeDocument/2006/relationships/slide" Target="slide53.xml"/><Relationship Id="rId32" Type="http://schemas.openxmlformats.org/officeDocument/2006/relationships/slide" Target="slide69.xml"/><Relationship Id="rId37" Type="http://schemas.openxmlformats.org/officeDocument/2006/relationships/slide" Target="slide1.xml"/><Relationship Id="rId5" Type="http://schemas.openxmlformats.org/officeDocument/2006/relationships/slide" Target="slide13.xml"/><Relationship Id="rId15" Type="http://schemas.openxmlformats.org/officeDocument/2006/relationships/slide" Target="slide35.xml"/><Relationship Id="rId23" Type="http://schemas.openxmlformats.org/officeDocument/2006/relationships/slide" Target="slide51.xml"/><Relationship Id="rId28" Type="http://schemas.openxmlformats.org/officeDocument/2006/relationships/slide" Target="slide61.xml"/><Relationship Id="rId36" Type="http://schemas.openxmlformats.org/officeDocument/2006/relationships/slide" Target="slide77.xml"/><Relationship Id="rId10" Type="http://schemas.openxmlformats.org/officeDocument/2006/relationships/slide" Target="slide23.xml"/><Relationship Id="rId19" Type="http://schemas.openxmlformats.org/officeDocument/2006/relationships/slide" Target="slide43.xml"/><Relationship Id="rId31" Type="http://schemas.openxmlformats.org/officeDocument/2006/relationships/slide" Target="slide67.xml"/><Relationship Id="rId4" Type="http://schemas.openxmlformats.org/officeDocument/2006/relationships/slide" Target="slide11.xml"/><Relationship Id="rId9" Type="http://schemas.openxmlformats.org/officeDocument/2006/relationships/slide" Target="slide21.xml"/><Relationship Id="rId14" Type="http://schemas.openxmlformats.org/officeDocument/2006/relationships/slide" Target="slide31.xml"/><Relationship Id="rId22" Type="http://schemas.openxmlformats.org/officeDocument/2006/relationships/slide" Target="slide49.xml"/><Relationship Id="rId27" Type="http://schemas.openxmlformats.org/officeDocument/2006/relationships/slide" Target="slide59.xml"/><Relationship Id="rId30" Type="http://schemas.openxmlformats.org/officeDocument/2006/relationships/slide" Target="slide65.xml"/><Relationship Id="rId35" Type="http://schemas.openxmlformats.org/officeDocument/2006/relationships/slide" Target="slide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1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1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10.png"/><Relationship Id="rId18" Type="http://schemas.openxmlformats.org/officeDocument/2006/relationships/image" Target="../media/image12160.png"/><Relationship Id="rId3" Type="http://schemas.openxmlformats.org/officeDocument/2006/relationships/slide" Target="slide13.xml"/><Relationship Id="rId21" Type="http://schemas.openxmlformats.org/officeDocument/2006/relationships/slide" Target="slide10.xml"/><Relationship Id="rId17" Type="http://schemas.openxmlformats.org/officeDocument/2006/relationships/image" Target="../media/image12150.png"/><Relationship Id="rId2" Type="http://schemas.openxmlformats.org/officeDocument/2006/relationships/image" Target="../media/image4.png"/><Relationship Id="rId16" Type="http://schemas.openxmlformats.org/officeDocument/2006/relationships/image" Target="../media/image12140.png"/><Relationship Id="rId20" Type="http://schemas.openxmlformats.org/officeDocument/2006/relationships/image" Target="../media/image12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5" Type="http://schemas.openxmlformats.org/officeDocument/2006/relationships/image" Target="../media/image12130.png"/><Relationship Id="rId19" Type="http://schemas.openxmlformats.org/officeDocument/2006/relationships/image" Target="../media/image12170.png"/><Relationship Id="rId4" Type="http://schemas.openxmlformats.org/officeDocument/2006/relationships/image" Target="../media/image32.png"/><Relationship Id="rId14" Type="http://schemas.openxmlformats.org/officeDocument/2006/relationships/image" Target="../media/image121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36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7" Type="http://schemas.openxmlformats.org/officeDocument/2006/relationships/image" Target="../media/image12350.png"/><Relationship Id="rId2" Type="http://schemas.openxmlformats.org/officeDocument/2006/relationships/image" Target="../media/image36.png"/><Relationship Id="rId16" Type="http://schemas.openxmlformats.org/officeDocument/2006/relationships/image" Target="../media/image12340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slide" Target="slide15.xml"/><Relationship Id="rId15" Type="http://schemas.openxmlformats.org/officeDocument/2006/relationships/image" Target="../media/image12330.png"/><Relationship Id="rId19" Type="http://schemas.openxmlformats.org/officeDocument/2006/relationships/image" Target="../media/image12370.png"/><Relationship Id="rId4" Type="http://schemas.openxmlformats.org/officeDocument/2006/relationships/image" Target="../media/image4.png"/><Relationship Id="rId14" Type="http://schemas.openxmlformats.org/officeDocument/2006/relationships/image" Target="../media/image123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8" Type="http://schemas.openxmlformats.org/officeDocument/2006/relationships/image" Target="../media/image12510.png"/><Relationship Id="rId3" Type="http://schemas.openxmlformats.org/officeDocument/2006/relationships/image" Target="../media/image42.png"/><Relationship Id="rId21" Type="http://schemas.openxmlformats.org/officeDocument/2006/relationships/image" Target="../media/image12540.png"/><Relationship Id="rId7" Type="http://schemas.openxmlformats.org/officeDocument/2006/relationships/slide" Target="slide17.xml"/><Relationship Id="rId17" Type="http://schemas.openxmlformats.org/officeDocument/2006/relationships/image" Target="../media/image12500.png"/><Relationship Id="rId2" Type="http://schemas.openxmlformats.org/officeDocument/2006/relationships/image" Target="../media/image41.png"/><Relationship Id="rId16" Type="http://schemas.openxmlformats.org/officeDocument/2006/relationships/image" Target="../media/image12490.png"/><Relationship Id="rId20" Type="http://schemas.openxmlformats.org/officeDocument/2006/relationships/image" Target="../media/image12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4.png"/><Relationship Id="rId19" Type="http://schemas.openxmlformats.org/officeDocument/2006/relationships/image" Target="../media/image12520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Relationship Id="rId22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8" Type="http://schemas.openxmlformats.org/officeDocument/2006/relationships/image" Target="../media/image12710.png"/><Relationship Id="rId3" Type="http://schemas.openxmlformats.org/officeDocument/2006/relationships/image" Target="../media/image49.png"/><Relationship Id="rId21" Type="http://schemas.openxmlformats.org/officeDocument/2006/relationships/slide" Target="slide10.xml"/><Relationship Id="rId7" Type="http://schemas.openxmlformats.org/officeDocument/2006/relationships/slide" Target="slide19.xml"/><Relationship Id="rId17" Type="http://schemas.openxmlformats.org/officeDocument/2006/relationships/image" Target="../media/image12700.png"/><Relationship Id="rId2" Type="http://schemas.openxmlformats.org/officeDocument/2006/relationships/image" Target="../media/image48.png"/><Relationship Id="rId20" Type="http://schemas.openxmlformats.org/officeDocument/2006/relationships/image" Target="../media/image12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1.png"/><Relationship Id="rId10" Type="http://schemas.openxmlformats.org/officeDocument/2006/relationships/image" Target="../media/image54.png"/><Relationship Id="rId19" Type="http://schemas.openxmlformats.org/officeDocument/2006/relationships/image" Target="../media/image12720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8" Type="http://schemas.openxmlformats.org/officeDocument/2006/relationships/image" Target="../media/image61600.png"/><Relationship Id="rId3" Type="http://schemas.openxmlformats.org/officeDocument/2006/relationships/image" Target="../media/image2.png"/><Relationship Id="rId21" Type="http://schemas.openxmlformats.org/officeDocument/2006/relationships/image" Target="../media/image61900.png"/><Relationship Id="rId7" Type="http://schemas.openxmlformats.org/officeDocument/2006/relationships/slide" Target="slide1.xml"/><Relationship Id="rId17" Type="http://schemas.openxmlformats.org/officeDocument/2006/relationships/image" Target="../media/image61500.png"/><Relationship Id="rId2" Type="http://schemas.openxmlformats.org/officeDocument/2006/relationships/image" Target="../media/image1.png"/><Relationship Id="rId16" Type="http://schemas.openxmlformats.org/officeDocument/2006/relationships/image" Target="../media/image61400.png"/><Relationship Id="rId20" Type="http://schemas.openxmlformats.org/officeDocument/2006/relationships/image" Target="../media/image6180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15" Type="http://schemas.openxmlformats.org/officeDocument/2006/relationships/image" Target="../media/image61300.png"/><Relationship Id="rId19" Type="http://schemas.openxmlformats.org/officeDocument/2006/relationships/image" Target="../media/image61700.png"/><Relationship Id="rId4" Type="http://schemas.openxmlformats.org/officeDocument/2006/relationships/image" Target="../media/image3.png"/><Relationship Id="rId14" Type="http://schemas.openxmlformats.org/officeDocument/2006/relationships/image" Target="../media/image6120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4280.png"/><Relationship Id="rId3" Type="http://schemas.openxmlformats.org/officeDocument/2006/relationships/image" Target="../media/image57.png"/><Relationship Id="rId21" Type="http://schemas.openxmlformats.org/officeDocument/2006/relationships/image" Target="../media/image14310.png"/><Relationship Id="rId7" Type="http://schemas.openxmlformats.org/officeDocument/2006/relationships/image" Target="../media/image59.png"/><Relationship Id="rId17" Type="http://schemas.openxmlformats.org/officeDocument/2006/relationships/image" Target="../media/image14270.png"/><Relationship Id="rId2" Type="http://schemas.openxmlformats.org/officeDocument/2006/relationships/image" Target="../media/image56.png"/><Relationship Id="rId16" Type="http://schemas.openxmlformats.org/officeDocument/2006/relationships/image" Target="../media/image14260.png"/><Relationship Id="rId20" Type="http://schemas.openxmlformats.org/officeDocument/2006/relationships/image" Target="../media/image14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slide" Target="slide21.xml"/><Relationship Id="rId15" Type="http://schemas.openxmlformats.org/officeDocument/2006/relationships/image" Target="../media/image14250.png"/><Relationship Id="rId19" Type="http://schemas.openxmlformats.org/officeDocument/2006/relationships/image" Target="../media/image14290.png"/><Relationship Id="rId4" Type="http://schemas.openxmlformats.org/officeDocument/2006/relationships/image" Target="../media/image4.png"/><Relationship Id="rId14" Type="http://schemas.openxmlformats.org/officeDocument/2006/relationships/image" Target="../media/image14240.png"/><Relationship Id="rId22" Type="http://schemas.openxmlformats.org/officeDocument/2006/relationships/slide" Target="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460.png"/><Relationship Id="rId3" Type="http://schemas.openxmlformats.org/officeDocument/2006/relationships/image" Target="../media/image62.png"/><Relationship Id="rId21" Type="http://schemas.openxmlformats.org/officeDocument/2006/relationships/image" Target="../media/image17490.png"/><Relationship Id="rId7" Type="http://schemas.openxmlformats.org/officeDocument/2006/relationships/image" Target="../media/image64.png"/><Relationship Id="rId17" Type="http://schemas.openxmlformats.org/officeDocument/2006/relationships/image" Target="../media/image17450.png"/><Relationship Id="rId2" Type="http://schemas.openxmlformats.org/officeDocument/2006/relationships/image" Target="../media/image61.png"/><Relationship Id="rId16" Type="http://schemas.openxmlformats.org/officeDocument/2006/relationships/image" Target="../media/image17440.png"/><Relationship Id="rId20" Type="http://schemas.openxmlformats.org/officeDocument/2006/relationships/image" Target="../media/image17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slide" Target="slide23.xml"/><Relationship Id="rId15" Type="http://schemas.openxmlformats.org/officeDocument/2006/relationships/image" Target="../media/image17430.png"/><Relationship Id="rId19" Type="http://schemas.openxmlformats.org/officeDocument/2006/relationships/image" Target="../media/image17470.png"/><Relationship Id="rId4" Type="http://schemas.openxmlformats.org/officeDocument/2006/relationships/image" Target="../media/image4.png"/><Relationship Id="rId14" Type="http://schemas.openxmlformats.org/officeDocument/2006/relationships/image" Target="../media/image17420.png"/><Relationship Id="rId22" Type="http://schemas.openxmlformats.org/officeDocument/2006/relationships/slide" Target="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590.png"/><Relationship Id="rId18" Type="http://schemas.openxmlformats.org/officeDocument/2006/relationships/image" Target="../media/image17640.png"/><Relationship Id="rId3" Type="http://schemas.openxmlformats.org/officeDocument/2006/relationships/image" Target="../media/image4.png"/><Relationship Id="rId17" Type="http://schemas.openxmlformats.org/officeDocument/2006/relationships/image" Target="../media/image17630.png"/><Relationship Id="rId2" Type="http://schemas.openxmlformats.org/officeDocument/2006/relationships/image" Target="../media/image66.png"/><Relationship Id="rId16" Type="http://schemas.openxmlformats.org/officeDocument/2006/relationships/image" Target="../media/image17620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5" Type="http://schemas.openxmlformats.org/officeDocument/2006/relationships/image" Target="../media/image17610.png"/><Relationship Id="rId19" Type="http://schemas.openxmlformats.org/officeDocument/2006/relationships/image" Target="../media/image17650.png"/><Relationship Id="rId4" Type="http://schemas.openxmlformats.org/officeDocument/2006/relationships/slide" Target="slide25.xml"/><Relationship Id="rId14" Type="http://schemas.openxmlformats.org/officeDocument/2006/relationships/image" Target="../media/image176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1040.png"/><Relationship Id="rId3" Type="http://schemas.openxmlformats.org/officeDocument/2006/relationships/image" Target="../media/image75.png"/><Relationship Id="rId21" Type="http://schemas.openxmlformats.org/officeDocument/2006/relationships/image" Target="../media/image21070.png"/><Relationship Id="rId7" Type="http://schemas.openxmlformats.org/officeDocument/2006/relationships/image" Target="../media/image77.png"/><Relationship Id="rId17" Type="http://schemas.openxmlformats.org/officeDocument/2006/relationships/image" Target="../media/image21030.png"/><Relationship Id="rId2" Type="http://schemas.openxmlformats.org/officeDocument/2006/relationships/image" Target="../media/image74.png"/><Relationship Id="rId16" Type="http://schemas.openxmlformats.org/officeDocument/2006/relationships/image" Target="../media/image21020.png"/><Relationship Id="rId20" Type="http://schemas.openxmlformats.org/officeDocument/2006/relationships/image" Target="../media/image210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slide" Target="slide29.xml"/><Relationship Id="rId15" Type="http://schemas.openxmlformats.org/officeDocument/2006/relationships/image" Target="../media/image21010.png"/><Relationship Id="rId19" Type="http://schemas.openxmlformats.org/officeDocument/2006/relationships/image" Target="../media/image21050.png"/><Relationship Id="rId4" Type="http://schemas.openxmlformats.org/officeDocument/2006/relationships/image" Target="../media/image4.png"/><Relationship Id="rId14" Type="http://schemas.openxmlformats.org/officeDocument/2006/relationships/image" Target="../media/image21000.png"/><Relationship Id="rId22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slide" Target="slide10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slide" Target="slide3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840.png"/><Relationship Id="rId18" Type="http://schemas.openxmlformats.org/officeDocument/2006/relationships/image" Target="../media/image12890.png"/><Relationship Id="rId3" Type="http://schemas.openxmlformats.org/officeDocument/2006/relationships/slide" Target="slide33.xml"/><Relationship Id="rId12" Type="http://schemas.openxmlformats.org/officeDocument/2006/relationships/image" Target="../media/image12830.png"/><Relationship Id="rId17" Type="http://schemas.openxmlformats.org/officeDocument/2006/relationships/image" Target="../media/image12880.png"/><Relationship Id="rId2" Type="http://schemas.openxmlformats.org/officeDocument/2006/relationships/image" Target="../media/image4.png"/><Relationship Id="rId16" Type="http://schemas.openxmlformats.org/officeDocument/2006/relationships/image" Target="../media/image128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15" Type="http://schemas.openxmlformats.org/officeDocument/2006/relationships/image" Target="../media/image12860.png"/><Relationship Id="rId19" Type="http://schemas.openxmlformats.org/officeDocument/2006/relationships/slide" Target="slide10.xml"/><Relationship Id="rId4" Type="http://schemas.openxmlformats.org/officeDocument/2006/relationships/image" Target="../media/image83.png"/><Relationship Id="rId14" Type="http://schemas.openxmlformats.org/officeDocument/2006/relationships/image" Target="../media/image128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3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slide" Target="slide10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slide" Target="slide35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92.png"/><Relationship Id="rId7" Type="http://schemas.openxmlformats.org/officeDocument/2006/relationships/image" Target="../media/image9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image" Target="../media/image4.png"/><Relationship Id="rId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940.png"/><Relationship Id="rId3" Type="http://schemas.openxmlformats.org/officeDocument/2006/relationships/image" Target="../media/image97.png"/><Relationship Id="rId21" Type="http://schemas.openxmlformats.org/officeDocument/2006/relationships/image" Target="../media/image27970.png"/><Relationship Id="rId7" Type="http://schemas.openxmlformats.org/officeDocument/2006/relationships/image" Target="../media/image99.png"/><Relationship Id="rId17" Type="http://schemas.openxmlformats.org/officeDocument/2006/relationships/image" Target="../media/image27930.png"/><Relationship Id="rId2" Type="http://schemas.openxmlformats.org/officeDocument/2006/relationships/image" Target="../media/image96.png"/><Relationship Id="rId16" Type="http://schemas.openxmlformats.org/officeDocument/2006/relationships/image" Target="../media/image27920.png"/><Relationship Id="rId20" Type="http://schemas.openxmlformats.org/officeDocument/2006/relationships/image" Target="../media/image279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slide" Target="slide39.xml"/><Relationship Id="rId15" Type="http://schemas.openxmlformats.org/officeDocument/2006/relationships/image" Target="../media/image27910.png"/><Relationship Id="rId19" Type="http://schemas.openxmlformats.org/officeDocument/2006/relationships/image" Target="../media/image27950.png"/><Relationship Id="rId4" Type="http://schemas.openxmlformats.org/officeDocument/2006/relationships/image" Target="../media/image4.png"/><Relationship Id="rId14" Type="http://schemas.openxmlformats.org/officeDocument/2006/relationships/image" Target="../media/image27900.png"/><Relationship Id="rId22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8" Type="http://schemas.openxmlformats.org/officeDocument/2006/relationships/image" Target="../media/image7570.png"/><Relationship Id="rId3" Type="http://schemas.openxmlformats.org/officeDocument/2006/relationships/image" Target="../media/image9.png"/><Relationship Id="rId21" Type="http://schemas.openxmlformats.org/officeDocument/2006/relationships/image" Target="../media/image7600.png"/><Relationship Id="rId7" Type="http://schemas.openxmlformats.org/officeDocument/2006/relationships/image" Target="../media/image13.png"/><Relationship Id="rId17" Type="http://schemas.openxmlformats.org/officeDocument/2006/relationships/image" Target="../media/image7560.png"/><Relationship Id="rId2" Type="http://schemas.openxmlformats.org/officeDocument/2006/relationships/image" Target="../media/image8.png"/><Relationship Id="rId20" Type="http://schemas.openxmlformats.org/officeDocument/2006/relationships/image" Target="../media/image7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slide" Target="slide1.xml"/><Relationship Id="rId19" Type="http://schemas.openxmlformats.org/officeDocument/2006/relationships/image" Target="../media/image7580.png"/><Relationship Id="rId4" Type="http://schemas.openxmlformats.org/officeDocument/2006/relationships/image" Target="../media/image10.png"/><Relationship Id="rId9" Type="http://schemas.openxmlformats.org/officeDocument/2006/relationships/slide" Target="slide4.xml"/><Relationship Id="rId22" Type="http://schemas.openxmlformats.org/officeDocument/2006/relationships/image" Target="../media/image76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020.png"/><Relationship Id="rId18" Type="http://schemas.openxmlformats.org/officeDocument/2006/relationships/slide" Target="slide10.xml"/><Relationship Id="rId3" Type="http://schemas.openxmlformats.org/officeDocument/2006/relationships/image" Target="../media/image4.png"/><Relationship Id="rId17" Type="http://schemas.openxmlformats.org/officeDocument/2006/relationships/image" Target="../media/image28060.png"/><Relationship Id="rId2" Type="http://schemas.openxmlformats.org/officeDocument/2006/relationships/image" Target="../media/image101.png"/><Relationship Id="rId16" Type="http://schemas.openxmlformats.org/officeDocument/2006/relationships/image" Target="../media/image280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5" Type="http://schemas.openxmlformats.org/officeDocument/2006/relationships/image" Target="../media/image28040.png"/><Relationship Id="rId4" Type="http://schemas.openxmlformats.org/officeDocument/2006/relationships/slide" Target="slide41.xml"/><Relationship Id="rId14" Type="http://schemas.openxmlformats.org/officeDocument/2006/relationships/image" Target="../media/image280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220.png"/><Relationship Id="rId18" Type="http://schemas.openxmlformats.org/officeDocument/2006/relationships/slide" Target="slide10.xml"/><Relationship Id="rId3" Type="http://schemas.openxmlformats.org/officeDocument/2006/relationships/image" Target="../media/image106.png"/><Relationship Id="rId17" Type="http://schemas.openxmlformats.org/officeDocument/2006/relationships/image" Target="../media/image29260.png"/><Relationship Id="rId2" Type="http://schemas.openxmlformats.org/officeDocument/2006/relationships/image" Target="../media/image105.png"/><Relationship Id="rId16" Type="http://schemas.openxmlformats.org/officeDocument/2006/relationships/image" Target="../media/image292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image" Target="../media/image4.png"/><Relationship Id="rId15" Type="http://schemas.openxmlformats.org/officeDocument/2006/relationships/image" Target="../media/image29240.png"/><Relationship Id="rId4" Type="http://schemas.openxmlformats.org/officeDocument/2006/relationships/image" Target="../media/image107.png"/><Relationship Id="rId14" Type="http://schemas.openxmlformats.org/officeDocument/2006/relationships/image" Target="../media/image292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4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8" Type="http://schemas.openxmlformats.org/officeDocument/2006/relationships/image" Target="../media/image30660.png"/><Relationship Id="rId3" Type="http://schemas.openxmlformats.org/officeDocument/2006/relationships/image" Target="../media/image110.png"/><Relationship Id="rId7" Type="http://schemas.openxmlformats.org/officeDocument/2006/relationships/image" Target="../media/image113.png"/><Relationship Id="rId17" Type="http://schemas.openxmlformats.org/officeDocument/2006/relationships/image" Target="../media/image30650.png"/><Relationship Id="rId2" Type="http://schemas.openxmlformats.org/officeDocument/2006/relationships/image" Target="../media/image109.png"/><Relationship Id="rId16" Type="http://schemas.openxmlformats.org/officeDocument/2006/relationships/image" Target="../media/image30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15" Type="http://schemas.openxmlformats.org/officeDocument/2006/relationships/image" Target="../media/image30630.png"/><Relationship Id="rId19" Type="http://schemas.openxmlformats.org/officeDocument/2006/relationships/slide" Target="slide10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2040.png"/><Relationship Id="rId3" Type="http://schemas.openxmlformats.org/officeDocument/2006/relationships/image" Target="../media/image116.png"/><Relationship Id="rId21" Type="http://schemas.openxmlformats.org/officeDocument/2006/relationships/image" Target="../media/image32070.png"/><Relationship Id="rId7" Type="http://schemas.openxmlformats.org/officeDocument/2006/relationships/image" Target="../media/image118.png"/><Relationship Id="rId17" Type="http://schemas.openxmlformats.org/officeDocument/2006/relationships/image" Target="../media/image32030.png"/><Relationship Id="rId2" Type="http://schemas.openxmlformats.org/officeDocument/2006/relationships/image" Target="../media/image115.png"/><Relationship Id="rId16" Type="http://schemas.openxmlformats.org/officeDocument/2006/relationships/image" Target="../media/image32020.png"/><Relationship Id="rId20" Type="http://schemas.openxmlformats.org/officeDocument/2006/relationships/image" Target="../media/image3206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image" Target="../media/image4.png"/><Relationship Id="rId15" Type="http://schemas.openxmlformats.org/officeDocument/2006/relationships/image" Target="../media/image32010.png"/><Relationship Id="rId19" Type="http://schemas.openxmlformats.org/officeDocument/2006/relationships/image" Target="../media/image32050.png"/><Relationship Id="rId4" Type="http://schemas.openxmlformats.org/officeDocument/2006/relationships/image" Target="../media/image117.png"/><Relationship Id="rId14" Type="http://schemas.openxmlformats.org/officeDocument/2006/relationships/image" Target="../media/image32000.png"/><Relationship Id="rId22" Type="http://schemas.openxmlformats.org/officeDocument/2006/relationships/slide" Target="slide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8" Type="http://schemas.openxmlformats.org/officeDocument/2006/relationships/image" Target="../media/image33370.png"/><Relationship Id="rId3" Type="http://schemas.openxmlformats.org/officeDocument/2006/relationships/image" Target="../media/image121.png"/><Relationship Id="rId21" Type="http://schemas.openxmlformats.org/officeDocument/2006/relationships/image" Target="../media/image33400.png"/><Relationship Id="rId7" Type="http://schemas.openxmlformats.org/officeDocument/2006/relationships/image" Target="../media/image4.png"/><Relationship Id="rId17" Type="http://schemas.openxmlformats.org/officeDocument/2006/relationships/image" Target="../media/image33360.png"/><Relationship Id="rId25" Type="http://schemas.openxmlformats.org/officeDocument/2006/relationships/slide" Target="slide10.xml"/><Relationship Id="rId2" Type="http://schemas.openxmlformats.org/officeDocument/2006/relationships/image" Target="../media/image120.png"/><Relationship Id="rId16" Type="http://schemas.openxmlformats.org/officeDocument/2006/relationships/image" Target="../media/image33350.png"/><Relationship Id="rId20" Type="http://schemas.openxmlformats.org/officeDocument/2006/relationships/image" Target="../media/image33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24" Type="http://schemas.openxmlformats.org/officeDocument/2006/relationships/image" Target="../media/image33430.png"/><Relationship Id="rId5" Type="http://schemas.openxmlformats.org/officeDocument/2006/relationships/image" Target="../media/image123.png"/><Relationship Id="rId15" Type="http://schemas.openxmlformats.org/officeDocument/2006/relationships/image" Target="../media/image33340.png"/><Relationship Id="rId23" Type="http://schemas.openxmlformats.org/officeDocument/2006/relationships/image" Target="../media/image33420.png"/><Relationship Id="rId19" Type="http://schemas.openxmlformats.org/officeDocument/2006/relationships/image" Target="../media/image33380.png"/><Relationship Id="rId4" Type="http://schemas.openxmlformats.org/officeDocument/2006/relationships/image" Target="../media/image122.png"/><Relationship Id="rId22" Type="http://schemas.openxmlformats.org/officeDocument/2006/relationships/image" Target="../media/image334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2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image" Target="../media/image34740.png"/><Relationship Id="rId18" Type="http://schemas.openxmlformats.org/officeDocument/2006/relationships/image" Target="../media/image34790.png"/><Relationship Id="rId3" Type="http://schemas.openxmlformats.org/officeDocument/2006/relationships/image" Target="../media/image127.png"/><Relationship Id="rId7" Type="http://schemas.openxmlformats.org/officeDocument/2006/relationships/image" Target="../media/image4.png"/><Relationship Id="rId12" Type="http://schemas.openxmlformats.org/officeDocument/2006/relationships/image" Target="../media/image34730.png"/><Relationship Id="rId17" Type="http://schemas.openxmlformats.org/officeDocument/2006/relationships/image" Target="../media/image34780.png"/><Relationship Id="rId2" Type="http://schemas.openxmlformats.org/officeDocument/2006/relationships/image" Target="../media/image126.png"/><Relationship Id="rId16" Type="http://schemas.openxmlformats.org/officeDocument/2006/relationships/image" Target="../media/image34770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slide" Target="slide2.xml"/><Relationship Id="rId15" Type="http://schemas.openxmlformats.org/officeDocument/2006/relationships/image" Target="../media/image34760.png"/><Relationship Id="rId19" Type="http://schemas.openxmlformats.org/officeDocument/2006/relationships/image" Target="../media/image34800.png"/><Relationship Id="rId4" Type="http://schemas.openxmlformats.org/officeDocument/2006/relationships/image" Target="../media/image128.png"/><Relationship Id="rId9" Type="http://schemas.openxmlformats.org/officeDocument/2006/relationships/image" Target="../media/image130.png"/><Relationship Id="rId14" Type="http://schemas.openxmlformats.org/officeDocument/2006/relationships/image" Target="../media/image347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890.png"/><Relationship Id="rId3" Type="http://schemas.openxmlformats.org/officeDocument/2006/relationships/image" Target="../media/image133.png"/><Relationship Id="rId7" Type="http://schemas.openxmlformats.org/officeDocument/2006/relationships/slide" Target="slide53.xml"/><Relationship Id="rId12" Type="http://schemas.openxmlformats.org/officeDocument/2006/relationships/image" Target="../media/image36880.png"/><Relationship Id="rId17" Type="http://schemas.openxmlformats.org/officeDocument/2006/relationships/image" Target="../media/image136.png"/><Relationship Id="rId2" Type="http://schemas.openxmlformats.org/officeDocument/2006/relationships/image" Target="../media/image132.png"/><Relationship Id="rId16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5.png"/><Relationship Id="rId15" Type="http://schemas.openxmlformats.org/officeDocument/2006/relationships/image" Target="../media/image36910.png"/><Relationship Id="rId4" Type="http://schemas.openxmlformats.org/officeDocument/2006/relationships/image" Target="../media/image134.png"/><Relationship Id="rId14" Type="http://schemas.openxmlformats.org/officeDocument/2006/relationships/image" Target="../media/image3690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8" Type="http://schemas.openxmlformats.org/officeDocument/2006/relationships/image" Target="../media/image37590.png"/><Relationship Id="rId3" Type="http://schemas.openxmlformats.org/officeDocument/2006/relationships/image" Target="../media/image139.png"/><Relationship Id="rId7" Type="http://schemas.openxmlformats.org/officeDocument/2006/relationships/slide" Target="slide55.xml"/><Relationship Id="rId17" Type="http://schemas.openxmlformats.org/officeDocument/2006/relationships/image" Target="../media/image37580.png"/><Relationship Id="rId2" Type="http://schemas.openxmlformats.org/officeDocument/2006/relationships/image" Target="../media/image138.png"/><Relationship Id="rId16" Type="http://schemas.openxmlformats.org/officeDocument/2006/relationships/image" Target="../media/image37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1.png"/><Relationship Id="rId15" Type="http://schemas.openxmlformats.org/officeDocument/2006/relationships/image" Target="../media/image37560.png"/><Relationship Id="rId19" Type="http://schemas.openxmlformats.org/officeDocument/2006/relationships/image" Target="../media/image37600.png"/><Relationship Id="rId4" Type="http://schemas.openxmlformats.org/officeDocument/2006/relationships/image" Target="../media/image140.png"/><Relationship Id="rId14" Type="http://schemas.openxmlformats.org/officeDocument/2006/relationships/image" Target="../media/image3755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5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8" Type="http://schemas.openxmlformats.org/officeDocument/2006/relationships/image" Target="../media/image41970.png"/><Relationship Id="rId3" Type="http://schemas.openxmlformats.org/officeDocument/2006/relationships/image" Target="../media/image144.png"/><Relationship Id="rId7" Type="http://schemas.openxmlformats.org/officeDocument/2006/relationships/image" Target="../media/image4.png"/><Relationship Id="rId17" Type="http://schemas.openxmlformats.org/officeDocument/2006/relationships/image" Target="../media/image41960.png"/><Relationship Id="rId2" Type="http://schemas.openxmlformats.org/officeDocument/2006/relationships/image" Target="../media/image143.png"/><Relationship Id="rId16" Type="http://schemas.openxmlformats.org/officeDocument/2006/relationships/image" Target="../media/image419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10" Type="http://schemas.openxmlformats.org/officeDocument/2006/relationships/image" Target="../media/image148.png"/><Relationship Id="rId19" Type="http://schemas.openxmlformats.org/officeDocument/2006/relationships/image" Target="../media/image41980.png"/><Relationship Id="rId4" Type="http://schemas.openxmlformats.org/officeDocument/2006/relationships/image" Target="../media/image145.png"/><Relationship Id="rId9" Type="http://schemas.openxmlformats.org/officeDocument/2006/relationships/slide" Target="slide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57.xml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290.png"/><Relationship Id="rId18" Type="http://schemas.openxmlformats.org/officeDocument/2006/relationships/image" Target="../media/image43340.png"/><Relationship Id="rId3" Type="http://schemas.openxmlformats.org/officeDocument/2006/relationships/image" Target="../media/image151.png"/><Relationship Id="rId21" Type="http://schemas.openxmlformats.org/officeDocument/2006/relationships/image" Target="../media/image43370.png"/><Relationship Id="rId7" Type="http://schemas.openxmlformats.org/officeDocument/2006/relationships/image" Target="../media/image152.png"/><Relationship Id="rId17" Type="http://schemas.openxmlformats.org/officeDocument/2006/relationships/image" Target="../media/image43330.png"/><Relationship Id="rId25" Type="http://schemas.openxmlformats.org/officeDocument/2006/relationships/image" Target="../media/image154.png"/><Relationship Id="rId2" Type="http://schemas.openxmlformats.org/officeDocument/2006/relationships/image" Target="../media/image150.png"/><Relationship Id="rId16" Type="http://schemas.openxmlformats.org/officeDocument/2006/relationships/image" Target="../media/image43320.png"/><Relationship Id="rId20" Type="http://schemas.openxmlformats.org/officeDocument/2006/relationships/image" Target="../media/image4336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24" Type="http://schemas.openxmlformats.org/officeDocument/2006/relationships/image" Target="../media/image153.png"/><Relationship Id="rId5" Type="http://schemas.openxmlformats.org/officeDocument/2006/relationships/slide" Target="slide59.xml"/><Relationship Id="rId15" Type="http://schemas.openxmlformats.org/officeDocument/2006/relationships/image" Target="../media/image43310.png"/><Relationship Id="rId23" Type="http://schemas.openxmlformats.org/officeDocument/2006/relationships/image" Target="../media/image43390.png"/><Relationship Id="rId19" Type="http://schemas.openxmlformats.org/officeDocument/2006/relationships/image" Target="../media/image43350.png"/><Relationship Id="rId4" Type="http://schemas.openxmlformats.org/officeDocument/2006/relationships/image" Target="../media/image4.png"/><Relationship Id="rId14" Type="http://schemas.openxmlformats.org/officeDocument/2006/relationships/image" Target="../media/image43300.png"/><Relationship Id="rId22" Type="http://schemas.openxmlformats.org/officeDocument/2006/relationships/image" Target="../media/image4338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00.png"/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17" Type="http://schemas.openxmlformats.org/officeDocument/2006/relationships/image" Target="../media/image19.png"/><Relationship Id="rId2" Type="http://schemas.openxmlformats.org/officeDocument/2006/relationships/image" Target="../media/image16.png"/><Relationship Id="rId16" Type="http://schemas.openxmlformats.org/officeDocument/2006/relationships/image" Target="../media/image87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4.png"/><Relationship Id="rId15" Type="http://schemas.openxmlformats.org/officeDocument/2006/relationships/image" Target="../media/image8720.png"/><Relationship Id="rId4" Type="http://schemas.openxmlformats.org/officeDocument/2006/relationships/image" Target="../media/image18.png"/><Relationship Id="rId14" Type="http://schemas.openxmlformats.org/officeDocument/2006/relationships/image" Target="../media/image87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0.xml"/><Relationship Id="rId4" Type="http://schemas.openxmlformats.org/officeDocument/2006/relationships/slide" Target="slide59.xm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410.png"/><Relationship Id="rId3" Type="http://schemas.openxmlformats.org/officeDocument/2006/relationships/image" Target="../media/image158.png"/><Relationship Id="rId7" Type="http://schemas.openxmlformats.org/officeDocument/2006/relationships/slide" Target="slide10.xml"/><Relationship Id="rId17" Type="http://schemas.openxmlformats.org/officeDocument/2006/relationships/image" Target="../media/image44450.png"/><Relationship Id="rId2" Type="http://schemas.openxmlformats.org/officeDocument/2006/relationships/image" Target="../media/image157.png"/><Relationship Id="rId16" Type="http://schemas.openxmlformats.org/officeDocument/2006/relationships/image" Target="../media/image444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5" Type="http://schemas.openxmlformats.org/officeDocument/2006/relationships/image" Target="../media/image4.png"/><Relationship Id="rId15" Type="http://schemas.openxmlformats.org/officeDocument/2006/relationships/image" Target="../media/image44430.png"/><Relationship Id="rId4" Type="http://schemas.openxmlformats.org/officeDocument/2006/relationships/image" Target="../media/image159.png"/><Relationship Id="rId14" Type="http://schemas.openxmlformats.org/officeDocument/2006/relationships/image" Target="../media/image4442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6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8" Type="http://schemas.openxmlformats.org/officeDocument/2006/relationships/image" Target="../media/image47490.png"/><Relationship Id="rId3" Type="http://schemas.openxmlformats.org/officeDocument/2006/relationships/image" Target="../media/image162.png"/><Relationship Id="rId7" Type="http://schemas.openxmlformats.org/officeDocument/2006/relationships/image" Target="../media/image163.png"/><Relationship Id="rId17" Type="http://schemas.openxmlformats.org/officeDocument/2006/relationships/image" Target="../media/image47480.png"/><Relationship Id="rId2" Type="http://schemas.openxmlformats.org/officeDocument/2006/relationships/image" Target="../media/image161.png"/><Relationship Id="rId16" Type="http://schemas.openxmlformats.org/officeDocument/2006/relationships/image" Target="../media/image4747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3.xml"/><Relationship Id="rId15" Type="http://schemas.openxmlformats.org/officeDocument/2006/relationships/image" Target="../media/image47460.png"/><Relationship Id="rId19" Type="http://schemas.openxmlformats.org/officeDocument/2006/relationships/image" Target="../media/image47500.png"/><Relationship Id="rId4" Type="http://schemas.openxmlformats.org/officeDocument/2006/relationships/image" Target="../media/image4.png"/><Relationship Id="rId14" Type="http://schemas.openxmlformats.org/officeDocument/2006/relationships/image" Target="../media/image4745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6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8" Type="http://schemas.openxmlformats.org/officeDocument/2006/relationships/image" Target="../media/image170.png"/><Relationship Id="rId3" Type="http://schemas.openxmlformats.org/officeDocument/2006/relationships/image" Target="../media/image167.png"/><Relationship Id="rId7" Type="http://schemas.openxmlformats.org/officeDocument/2006/relationships/slide" Target="slide65.xml"/><Relationship Id="rId17" Type="http://schemas.openxmlformats.org/officeDocument/2006/relationships/image" Target="../media/image47590.png"/><Relationship Id="rId2" Type="http://schemas.openxmlformats.org/officeDocument/2006/relationships/image" Target="../media/image166.png"/><Relationship Id="rId16" Type="http://schemas.openxmlformats.org/officeDocument/2006/relationships/image" Target="../media/image47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9.png"/><Relationship Id="rId15" Type="http://schemas.openxmlformats.org/officeDocument/2006/relationships/image" Target="../media/image47570.png"/><Relationship Id="rId19" Type="http://schemas.openxmlformats.org/officeDocument/2006/relationships/image" Target="../media/image171.png"/><Relationship Id="rId4" Type="http://schemas.openxmlformats.org/officeDocument/2006/relationships/image" Target="../media/image168.png"/><Relationship Id="rId14" Type="http://schemas.openxmlformats.org/officeDocument/2006/relationships/image" Target="../media/image4756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65.xml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920.png"/><Relationship Id="rId18" Type="http://schemas.openxmlformats.org/officeDocument/2006/relationships/image" Target="../media/image48970.png"/><Relationship Id="rId3" Type="http://schemas.openxmlformats.org/officeDocument/2006/relationships/image" Target="../media/image174.png"/><Relationship Id="rId12" Type="http://schemas.openxmlformats.org/officeDocument/2006/relationships/image" Target="../media/image48910.png"/><Relationship Id="rId17" Type="http://schemas.openxmlformats.org/officeDocument/2006/relationships/image" Target="../media/image176.png"/><Relationship Id="rId2" Type="http://schemas.openxmlformats.org/officeDocument/2006/relationships/image" Target="../media/image173.png"/><Relationship Id="rId16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7.xml"/><Relationship Id="rId15" Type="http://schemas.openxmlformats.org/officeDocument/2006/relationships/image" Target="../media/image48940.png"/><Relationship Id="rId4" Type="http://schemas.openxmlformats.org/officeDocument/2006/relationships/image" Target="../media/image4.png"/><Relationship Id="rId14" Type="http://schemas.openxmlformats.org/officeDocument/2006/relationships/image" Target="../media/image4893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6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18" Type="http://schemas.openxmlformats.org/officeDocument/2006/relationships/image" Target="../media/image49300.png"/><Relationship Id="rId3" Type="http://schemas.openxmlformats.org/officeDocument/2006/relationships/image" Target="../media/image179.png"/><Relationship Id="rId21" Type="http://schemas.openxmlformats.org/officeDocument/2006/relationships/image" Target="../media/image49330.png"/><Relationship Id="rId7" Type="http://schemas.openxmlformats.org/officeDocument/2006/relationships/image" Target="../media/image4.png"/><Relationship Id="rId17" Type="http://schemas.openxmlformats.org/officeDocument/2006/relationships/image" Target="../media/image49290.png"/><Relationship Id="rId2" Type="http://schemas.openxmlformats.org/officeDocument/2006/relationships/image" Target="../media/image178.png"/><Relationship Id="rId16" Type="http://schemas.openxmlformats.org/officeDocument/2006/relationships/image" Target="../media/image49280.png"/><Relationship Id="rId20" Type="http://schemas.openxmlformats.org/officeDocument/2006/relationships/image" Target="../media/image49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15" Type="http://schemas.openxmlformats.org/officeDocument/2006/relationships/image" Target="../media/image49270.png"/><Relationship Id="rId23" Type="http://schemas.openxmlformats.org/officeDocument/2006/relationships/image" Target="../media/image49350.png"/><Relationship Id="rId19" Type="http://schemas.openxmlformats.org/officeDocument/2006/relationships/image" Target="../media/image49310.png"/><Relationship Id="rId4" Type="http://schemas.openxmlformats.org/officeDocument/2006/relationships/image" Target="../media/image180.png"/><Relationship Id="rId9" Type="http://schemas.openxmlformats.org/officeDocument/2006/relationships/slide" Target="slide10.xml"/><Relationship Id="rId22" Type="http://schemas.openxmlformats.org/officeDocument/2006/relationships/image" Target="../media/image493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0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8" Type="http://schemas.openxmlformats.org/officeDocument/2006/relationships/image" Target="../media/image189.png"/><Relationship Id="rId3" Type="http://schemas.openxmlformats.org/officeDocument/2006/relationships/image" Target="../media/image185.png"/><Relationship Id="rId7" Type="http://schemas.openxmlformats.org/officeDocument/2006/relationships/image" Target="../media/image4.png"/><Relationship Id="rId17" Type="http://schemas.openxmlformats.org/officeDocument/2006/relationships/image" Target="../media/image51900.png"/><Relationship Id="rId2" Type="http://schemas.openxmlformats.org/officeDocument/2006/relationships/image" Target="../media/image184.png"/><Relationship Id="rId16" Type="http://schemas.openxmlformats.org/officeDocument/2006/relationships/image" Target="../media/image518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15" Type="http://schemas.openxmlformats.org/officeDocument/2006/relationships/image" Target="../media/image51880.png"/><Relationship Id="rId4" Type="http://schemas.openxmlformats.org/officeDocument/2006/relationships/image" Target="../media/image186.png"/><Relationship Id="rId9" Type="http://schemas.openxmlformats.org/officeDocument/2006/relationships/slide" Target="slide1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7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8" Type="http://schemas.openxmlformats.org/officeDocument/2006/relationships/image" Target="../media/image54850.png"/><Relationship Id="rId3" Type="http://schemas.openxmlformats.org/officeDocument/2006/relationships/image" Target="../media/image192.png"/><Relationship Id="rId21" Type="http://schemas.openxmlformats.org/officeDocument/2006/relationships/image" Target="../media/image54880.png"/><Relationship Id="rId7" Type="http://schemas.openxmlformats.org/officeDocument/2006/relationships/slide" Target="slide73.xml"/><Relationship Id="rId17" Type="http://schemas.openxmlformats.org/officeDocument/2006/relationships/image" Target="../media/image54840.png"/><Relationship Id="rId2" Type="http://schemas.openxmlformats.org/officeDocument/2006/relationships/image" Target="../media/image191.png"/><Relationship Id="rId16" Type="http://schemas.openxmlformats.org/officeDocument/2006/relationships/image" Target="../media/image54830.png"/><Relationship Id="rId20" Type="http://schemas.openxmlformats.org/officeDocument/2006/relationships/image" Target="../media/image548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24" Type="http://schemas.openxmlformats.org/officeDocument/2006/relationships/image" Target="../media/image54910.png"/><Relationship Id="rId5" Type="http://schemas.openxmlformats.org/officeDocument/2006/relationships/image" Target="../media/image194.png"/><Relationship Id="rId23" Type="http://schemas.openxmlformats.org/officeDocument/2006/relationships/image" Target="../media/image54900.png"/><Relationship Id="rId10" Type="http://schemas.openxmlformats.org/officeDocument/2006/relationships/image" Target="../media/image196.png"/><Relationship Id="rId19" Type="http://schemas.openxmlformats.org/officeDocument/2006/relationships/image" Target="../media/image54860.png"/><Relationship Id="rId4" Type="http://schemas.openxmlformats.org/officeDocument/2006/relationships/image" Target="../media/image193.png"/><Relationship Id="rId9" Type="http://schemas.openxmlformats.org/officeDocument/2006/relationships/image" Target="../media/image195.png"/><Relationship Id="rId22" Type="http://schemas.openxmlformats.org/officeDocument/2006/relationships/image" Target="../media/image5489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3.xml"/><Relationship Id="rId4" Type="http://schemas.openxmlformats.org/officeDocument/2006/relationships/image" Target="../media/image7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75.xml"/><Relationship Id="rId18" Type="http://schemas.openxmlformats.org/officeDocument/2006/relationships/image" Target="../media/image55020.png"/><Relationship Id="rId3" Type="http://schemas.openxmlformats.org/officeDocument/2006/relationships/image" Target="../media/image200.png"/><Relationship Id="rId21" Type="http://schemas.openxmlformats.org/officeDocument/2006/relationships/image" Target="../media/image55050.png"/><Relationship Id="rId7" Type="http://schemas.openxmlformats.org/officeDocument/2006/relationships/image" Target="../media/image4.png"/><Relationship Id="rId17" Type="http://schemas.openxmlformats.org/officeDocument/2006/relationships/image" Target="../media/image55010.png"/><Relationship Id="rId2" Type="http://schemas.openxmlformats.org/officeDocument/2006/relationships/image" Target="../media/image199.png"/><Relationship Id="rId16" Type="http://schemas.openxmlformats.org/officeDocument/2006/relationships/image" Target="../media/image55000.png"/><Relationship Id="rId20" Type="http://schemas.openxmlformats.org/officeDocument/2006/relationships/image" Target="../media/image550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15" Type="http://schemas.openxmlformats.org/officeDocument/2006/relationships/image" Target="../media/image54990.png"/><Relationship Id="rId19" Type="http://schemas.openxmlformats.org/officeDocument/2006/relationships/image" Target="../media/image55030.png"/><Relationship Id="rId4" Type="http://schemas.openxmlformats.org/officeDocument/2006/relationships/image" Target="../media/image201.png"/><Relationship Id="rId9" Type="http://schemas.openxmlformats.org/officeDocument/2006/relationships/slide" Target="slide10.xml"/><Relationship Id="rId22" Type="http://schemas.openxmlformats.org/officeDocument/2006/relationships/image" Target="../media/image20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5.xml"/><Relationship Id="rId4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250.png"/><Relationship Id="rId3" Type="http://schemas.openxmlformats.org/officeDocument/2006/relationships/image" Target="../media/image208.png"/><Relationship Id="rId7" Type="http://schemas.openxmlformats.org/officeDocument/2006/relationships/slide" Target="slide10.xml"/><Relationship Id="rId2" Type="http://schemas.openxmlformats.org/officeDocument/2006/relationships/image" Target="../media/image207.png"/><Relationship Id="rId16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7.xml"/><Relationship Id="rId5" Type="http://schemas.openxmlformats.org/officeDocument/2006/relationships/image" Target="../media/image4.png"/><Relationship Id="rId15" Type="http://schemas.openxmlformats.org/officeDocument/2006/relationships/image" Target="../media/image56270.png"/><Relationship Id="rId4" Type="http://schemas.openxmlformats.org/officeDocument/2006/relationships/image" Target="../media/image209.png"/><Relationship Id="rId14" Type="http://schemas.openxmlformats.org/officeDocument/2006/relationships/image" Target="../media/image5626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7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65170.png"/><Relationship Id="rId3" Type="http://schemas.openxmlformats.org/officeDocument/2006/relationships/image" Target="../media/image22.png"/><Relationship Id="rId12" Type="http://schemas.openxmlformats.org/officeDocument/2006/relationships/image" Target="../media/image65110.png"/><Relationship Id="rId17" Type="http://schemas.openxmlformats.org/officeDocument/2006/relationships/image" Target="../media/image65160.png"/><Relationship Id="rId2" Type="http://schemas.openxmlformats.org/officeDocument/2006/relationships/image" Target="../media/image21.png"/><Relationship Id="rId16" Type="http://schemas.openxmlformats.org/officeDocument/2006/relationships/image" Target="../media/image65150.png"/><Relationship Id="rId20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5100.png"/><Relationship Id="rId5" Type="http://schemas.openxmlformats.org/officeDocument/2006/relationships/image" Target="../media/image24.png"/><Relationship Id="rId15" Type="http://schemas.openxmlformats.org/officeDocument/2006/relationships/image" Target="../media/image65140.png"/><Relationship Id="rId19" Type="http://schemas.openxmlformats.org/officeDocument/2006/relationships/slide" Target="slide8.xml"/><Relationship Id="rId4" Type="http://schemas.openxmlformats.org/officeDocument/2006/relationships/image" Target="../media/image23.png"/><Relationship Id="rId14" Type="http://schemas.openxmlformats.org/officeDocument/2006/relationships/image" Target="../media/image26.png"/><Relationship Id="rId22" Type="http://schemas.openxmlformats.org/officeDocument/2006/relationships/image" Target="../media/image651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Tree Diagrams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3852048" y="14847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852048" y="20609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3851920" y="26369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851920" y="321303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2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Tree Diagrams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3275856" y="23489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2011 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2051720" y="11967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051720" y="17728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051720" y="234888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2051720" y="29249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2051720" y="3501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9" action="ppaction://hlinksldjump"/>
          </p:cNvPr>
          <p:cNvSpPr/>
          <p:nvPr/>
        </p:nvSpPr>
        <p:spPr>
          <a:xfrm>
            <a:off x="2051720" y="40771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0" action="ppaction://hlinksldjump"/>
          </p:cNvPr>
          <p:cNvSpPr/>
          <p:nvPr/>
        </p:nvSpPr>
        <p:spPr>
          <a:xfrm>
            <a:off x="2051720" y="46531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1" action="ppaction://hlinksldjump"/>
          </p:cNvPr>
          <p:cNvSpPr/>
          <p:nvPr/>
        </p:nvSpPr>
        <p:spPr>
          <a:xfrm>
            <a:off x="2051720" y="52292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2" action="ppaction://hlinksldjump"/>
          </p:cNvPr>
          <p:cNvSpPr/>
          <p:nvPr/>
        </p:nvSpPr>
        <p:spPr>
          <a:xfrm>
            <a:off x="2051720" y="58052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13" action="ppaction://hlinksldjump"/>
          </p:cNvPr>
          <p:cNvSpPr/>
          <p:nvPr/>
        </p:nvSpPr>
        <p:spPr>
          <a:xfrm>
            <a:off x="3275856" y="11967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14" action="ppaction://hlinksldjump"/>
          </p:cNvPr>
          <p:cNvSpPr/>
          <p:nvPr/>
        </p:nvSpPr>
        <p:spPr>
          <a:xfrm>
            <a:off x="3275856" y="17728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15" action="ppaction://hlinksldjump"/>
          </p:cNvPr>
          <p:cNvSpPr/>
          <p:nvPr/>
        </p:nvSpPr>
        <p:spPr>
          <a:xfrm>
            <a:off x="3275856" y="29249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16" action="ppaction://hlinksldjump"/>
          </p:cNvPr>
          <p:cNvSpPr/>
          <p:nvPr/>
        </p:nvSpPr>
        <p:spPr>
          <a:xfrm>
            <a:off x="3275856" y="3501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hlinkClick r:id="rId17" action="ppaction://hlinksldjump"/>
          </p:cNvPr>
          <p:cNvSpPr/>
          <p:nvPr/>
        </p:nvSpPr>
        <p:spPr>
          <a:xfrm>
            <a:off x="3275856" y="40771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18" action="ppaction://hlinksldjump"/>
          </p:cNvPr>
          <p:cNvSpPr/>
          <p:nvPr/>
        </p:nvSpPr>
        <p:spPr>
          <a:xfrm>
            <a:off x="3275856" y="46531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hlinkClick r:id="rId19" action="ppaction://hlinksldjump"/>
          </p:cNvPr>
          <p:cNvSpPr/>
          <p:nvPr/>
        </p:nvSpPr>
        <p:spPr>
          <a:xfrm>
            <a:off x="3275856" y="52292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hlinkClick r:id="rId20" action="ppaction://hlinksldjump"/>
          </p:cNvPr>
          <p:cNvSpPr/>
          <p:nvPr/>
        </p:nvSpPr>
        <p:spPr>
          <a:xfrm>
            <a:off x="3275856" y="58052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6" name="Rectangle 55">
            <a:hlinkClick r:id="rId21" action="ppaction://hlinksldjump"/>
          </p:cNvPr>
          <p:cNvSpPr/>
          <p:nvPr/>
        </p:nvSpPr>
        <p:spPr>
          <a:xfrm>
            <a:off x="4499992" y="11967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hlinkClick r:id="rId22" action="ppaction://hlinksldjump"/>
          </p:cNvPr>
          <p:cNvSpPr/>
          <p:nvPr/>
        </p:nvSpPr>
        <p:spPr>
          <a:xfrm>
            <a:off x="4499992" y="17728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hlinkClick r:id="rId23" action="ppaction://hlinksldjump"/>
          </p:cNvPr>
          <p:cNvSpPr/>
          <p:nvPr/>
        </p:nvSpPr>
        <p:spPr>
          <a:xfrm>
            <a:off x="4499992" y="234888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4" action="ppaction://hlinksldjump"/>
          </p:cNvPr>
          <p:cNvSpPr/>
          <p:nvPr/>
        </p:nvSpPr>
        <p:spPr>
          <a:xfrm>
            <a:off x="4499992" y="29250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5" action="ppaction://hlinksldjump"/>
          </p:cNvPr>
          <p:cNvSpPr/>
          <p:nvPr/>
        </p:nvSpPr>
        <p:spPr>
          <a:xfrm>
            <a:off x="4499992" y="35010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6" action="ppaction://hlinksldjump"/>
          </p:cNvPr>
          <p:cNvSpPr/>
          <p:nvPr/>
        </p:nvSpPr>
        <p:spPr>
          <a:xfrm>
            <a:off x="4499992" y="40771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27" action="ppaction://hlinksldjump"/>
          </p:cNvPr>
          <p:cNvSpPr/>
          <p:nvPr/>
        </p:nvSpPr>
        <p:spPr>
          <a:xfrm>
            <a:off x="4499992" y="46531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28" action="ppaction://hlinksldjump"/>
          </p:cNvPr>
          <p:cNvSpPr/>
          <p:nvPr/>
        </p:nvSpPr>
        <p:spPr>
          <a:xfrm>
            <a:off x="4499992" y="52292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29" action="ppaction://hlinksldjump"/>
          </p:cNvPr>
          <p:cNvSpPr/>
          <p:nvPr/>
        </p:nvSpPr>
        <p:spPr>
          <a:xfrm>
            <a:off x="4499992" y="58053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30" action="ppaction://hlinksldjump"/>
          </p:cNvPr>
          <p:cNvSpPr/>
          <p:nvPr/>
        </p:nvSpPr>
        <p:spPr>
          <a:xfrm>
            <a:off x="5724256" y="11967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31" action="ppaction://hlinksldjump"/>
          </p:cNvPr>
          <p:cNvSpPr/>
          <p:nvPr/>
        </p:nvSpPr>
        <p:spPr>
          <a:xfrm>
            <a:off x="5724128" y="17728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hlinkClick r:id="rId32" action="ppaction://hlinksldjump"/>
          </p:cNvPr>
          <p:cNvSpPr/>
          <p:nvPr/>
        </p:nvSpPr>
        <p:spPr>
          <a:xfrm>
            <a:off x="5724128" y="23489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rId33" action="ppaction://hlinksldjump"/>
          </p:cNvPr>
          <p:cNvSpPr/>
          <p:nvPr/>
        </p:nvSpPr>
        <p:spPr>
          <a:xfrm>
            <a:off x="5724128" y="29250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34" action="ppaction://hlinksldjump"/>
          </p:cNvPr>
          <p:cNvSpPr/>
          <p:nvPr/>
        </p:nvSpPr>
        <p:spPr>
          <a:xfrm>
            <a:off x="5724128" y="35010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hlinkClick r:id="rId35" action="ppaction://hlinksldjump"/>
          </p:cNvPr>
          <p:cNvSpPr/>
          <p:nvPr/>
        </p:nvSpPr>
        <p:spPr>
          <a:xfrm>
            <a:off x="5724128" y="40771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hlinkClick r:id="rId36" action="ppaction://hlinksldjump"/>
          </p:cNvPr>
          <p:cNvSpPr/>
          <p:nvPr/>
        </p:nvSpPr>
        <p:spPr>
          <a:xfrm>
            <a:off x="5724128" y="46531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7" name="Rectangle 56">
            <a:hlinkClick r:id="rId37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15" y="332656"/>
            <a:ext cx="400023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74542"/>
            <a:ext cx="4010954" cy="261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11746"/>
            <a:ext cx="4325285" cy="272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0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5494"/>
            <a:ext cx="8315750" cy="345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7" y="1125494"/>
            <a:ext cx="8315750" cy="863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7" y="1988841"/>
            <a:ext cx="831575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95537" y="2708921"/>
            <a:ext cx="8315750" cy="7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537" y="3429000"/>
            <a:ext cx="8315750" cy="1152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6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2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2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3888432" cy="272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88112"/>
            <a:ext cx="3888432" cy="221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01208"/>
            <a:ext cx="3888432" cy="13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Connector 39"/>
          <p:cNvCxnSpPr/>
          <p:nvPr/>
        </p:nvCxnSpPr>
        <p:spPr>
          <a:xfrm flipV="1">
            <a:off x="3941174" y="3347161"/>
            <a:ext cx="1674942" cy="466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941174" y="3799751"/>
            <a:ext cx="1674942" cy="178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41174" y="4301826"/>
            <a:ext cx="1674942" cy="293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941174" y="4608579"/>
            <a:ext cx="180020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28884" y="3328537"/>
                <a:ext cx="284052" cy="38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884" y="3328537"/>
                <a:ext cx="284052" cy="38087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706506" y="4264341"/>
                <a:ext cx="284052" cy="384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506" y="4264341"/>
                <a:ext cx="284052" cy="3845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1115616" y="3347161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15616" y="4027152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726612" y="3658020"/>
                <a:ext cx="284052" cy="38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612" y="3658020"/>
                <a:ext cx="284052" cy="38087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85765" y="4162000"/>
                <a:ext cx="284052" cy="38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765" y="4162000"/>
                <a:ext cx="284052" cy="38087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488955" y="3703390"/>
                <a:ext cx="284052" cy="384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955" y="3703390"/>
                <a:ext cx="284052" cy="3845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32587" y="4591405"/>
                <a:ext cx="284052" cy="384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587" y="4591405"/>
                <a:ext cx="284052" cy="3845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573390" y="3200416"/>
                <a:ext cx="5443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𝑙𝑎𝑐𝑘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390" y="3200416"/>
                <a:ext cx="544316" cy="2462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579856" y="4178715"/>
                <a:ext cx="5443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𝑙𝑎𝑐𝑘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856" y="4178715"/>
                <a:ext cx="544316" cy="24622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573390" y="3847200"/>
                <a:ext cx="56419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h𝑖𝑡𝑒</m:t>
                      </m:r>
                    </m:oMath>
                  </m:oMathPara>
                </a14:m>
                <a:endParaRPr lang="en-GB" sz="1000" b="0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390" y="3847200"/>
                <a:ext cx="564193" cy="24622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678077" y="4834054"/>
                <a:ext cx="56419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h𝑖𝑡𝑒</m:t>
                      </m:r>
                    </m:oMath>
                  </m:oMathPara>
                </a14:m>
                <a:endParaRPr lang="en-GB" sz="1000" b="0" dirty="0" smtClean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077" y="4834054"/>
                <a:ext cx="564193" cy="24622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hlinkClick r:id="rId21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3888432" cy="272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88112"/>
            <a:ext cx="3888432" cy="221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01208"/>
            <a:ext cx="3888432" cy="13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6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8" grpId="0"/>
      <p:bldP spid="48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060849"/>
            <a:ext cx="8315750" cy="105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7" y="2060848"/>
            <a:ext cx="8315750" cy="882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95537" y="2943552"/>
            <a:ext cx="8315750" cy="173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2" idx="3"/>
            <a:endCxn id="19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0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98" y="5445224"/>
            <a:ext cx="7060004" cy="13388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9" y="404664"/>
            <a:ext cx="7056782" cy="233453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3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997" y="4645370"/>
            <a:ext cx="7056782" cy="908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3669" y="2708920"/>
            <a:ext cx="5760638" cy="2398094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3617138" y="3184183"/>
            <a:ext cx="2611046" cy="1556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36" idx="1"/>
          </p:cNvCxnSpPr>
          <p:nvPr/>
        </p:nvCxnSpPr>
        <p:spPr>
          <a:xfrm>
            <a:off x="3670288" y="4761006"/>
            <a:ext cx="2573391" cy="334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89235" y="4091736"/>
                <a:ext cx="28405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235" y="4091736"/>
                <a:ext cx="284052" cy="38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44708" y="3114518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4708" y="3794509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039544" y="3164057"/>
                <a:ext cx="28405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544" y="3164057"/>
                <a:ext cx="284052" cy="3815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01290" y="3580279"/>
                <a:ext cx="343472" cy="394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290" y="3580279"/>
                <a:ext cx="343472" cy="39472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973026" y="4603474"/>
                <a:ext cx="284052" cy="3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26" y="4603474"/>
                <a:ext cx="284052" cy="38048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53618" y="3066582"/>
                <a:ext cx="4870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𝑎𝑠𝑠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618" y="3066582"/>
                <a:ext cx="487056" cy="2462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243679" y="4972137"/>
                <a:ext cx="44839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𝐹𝑎𝑖𝑙</m:t>
                      </m:r>
                    </m:oMath>
                  </m:oMathPara>
                </a14:m>
                <a:endParaRPr lang="en-GB" sz="1000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679" y="4972137"/>
                <a:ext cx="448392" cy="24622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hlinkClick r:id="rId20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5445224"/>
            <a:ext cx="7060004" cy="133887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20" y="404664"/>
            <a:ext cx="7056782" cy="23345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4645370"/>
            <a:ext cx="7056782" cy="90814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5280" y="2708920"/>
            <a:ext cx="5760638" cy="239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3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9" grpId="0"/>
      <p:bldP spid="29" grpId="1"/>
      <p:bldP spid="30" grpId="0"/>
      <p:bldP spid="30" grpId="1"/>
      <p:bldP spid="32" grpId="0"/>
      <p:bldP spid="32" grpId="1"/>
      <p:bldP spid="34" grpId="0"/>
      <p:bldP spid="34" grpId="1"/>
      <p:bldP spid="36" grpId="0"/>
      <p:bldP spid="3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14" y="1988841"/>
            <a:ext cx="8278572" cy="17026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2713" y="1988840"/>
            <a:ext cx="8278574" cy="645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32713" y="2633933"/>
            <a:ext cx="8278573" cy="1057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1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24" y="4707888"/>
            <a:ext cx="6265857" cy="152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22" y="3267155"/>
            <a:ext cx="6265859" cy="167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23" y="3072406"/>
            <a:ext cx="6265858" cy="35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23" y="502754"/>
            <a:ext cx="6265857" cy="256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61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8" y="548680"/>
            <a:ext cx="263069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684" y="2857500"/>
            <a:ext cx="452795" cy="29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V="1">
            <a:off x="1191372" y="1859560"/>
            <a:ext cx="1076372" cy="3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43996" y="1956100"/>
            <a:ext cx="906323" cy="390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010978" y="2908256"/>
            <a:ext cx="1001128" cy="415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71600" y="3348256"/>
            <a:ext cx="936104" cy="401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97406" y="1579330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406" y="1579330"/>
                <a:ext cx="284052" cy="3814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flipH="1">
                <a:off x="1511542" y="992182"/>
                <a:ext cx="290022" cy="393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11542" y="992182"/>
                <a:ext cx="290022" cy="39376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97157" y="2079808"/>
                <a:ext cx="284052" cy="3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157" y="2079808"/>
                <a:ext cx="284052" cy="38048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418040" y="5045576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18040" y="5725567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971598" y="3301379"/>
            <a:ext cx="909611" cy="65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947550" y="4321796"/>
            <a:ext cx="1001128" cy="415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39088" y="4766161"/>
            <a:ext cx="1030042" cy="20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971598" y="4653136"/>
            <a:ext cx="1040508" cy="78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736345" y="4475664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345" y="4475664"/>
                <a:ext cx="284052" cy="3814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 flipH="1">
                <a:off x="1476546" y="4264387"/>
                <a:ext cx="290022" cy="393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76546" y="4264387"/>
                <a:ext cx="290022" cy="39376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555471" y="4752360"/>
                <a:ext cx="284052" cy="3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471" y="4752360"/>
                <a:ext cx="284052" cy="38048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94512" y="3142962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12" y="3142962"/>
                <a:ext cx="284052" cy="38145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 flipH="1">
                <a:off x="1549501" y="2739791"/>
                <a:ext cx="290022" cy="393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49501" y="2739791"/>
                <a:ext cx="290022" cy="39376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14527" y="3492585"/>
                <a:ext cx="284052" cy="3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527" y="3492585"/>
                <a:ext cx="284052" cy="38048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7759" y="3142962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59" y="3142962"/>
                <a:ext cx="284052" cy="38145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87510" y="3643440"/>
                <a:ext cx="284052" cy="3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10" y="3643440"/>
                <a:ext cx="284052" cy="38048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2285128" y="1709879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B</a:t>
            </a:r>
            <a:endParaRPr lang="en-GB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1923359" y="3164944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B</a:t>
            </a:r>
            <a:endParaRPr lang="en-GB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1995908" y="4543278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B</a:t>
            </a:r>
            <a:endParaRPr lang="en-GB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836172" y="3142224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B</a:t>
            </a:r>
            <a:endParaRPr lang="en-GB" sz="1000" dirty="0"/>
          </a:p>
        </p:txBody>
      </p:sp>
      <p:sp>
        <p:nvSpPr>
          <p:cNvPr id="53" name="TextBox 52"/>
          <p:cNvSpPr txBox="1"/>
          <p:nvPr/>
        </p:nvSpPr>
        <p:spPr>
          <a:xfrm>
            <a:off x="847688" y="4529410"/>
            <a:ext cx="2648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G</a:t>
            </a:r>
            <a:endParaRPr lang="en-GB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1995352" y="2252897"/>
            <a:ext cx="2648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G</a:t>
            </a:r>
            <a:endParaRPr lang="en-GB" sz="1000" dirty="0"/>
          </a:p>
        </p:txBody>
      </p:sp>
      <p:sp>
        <p:nvSpPr>
          <p:cNvPr id="55" name="TextBox 54"/>
          <p:cNvSpPr txBox="1"/>
          <p:nvPr/>
        </p:nvSpPr>
        <p:spPr>
          <a:xfrm>
            <a:off x="1867571" y="3627189"/>
            <a:ext cx="2648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G</a:t>
            </a:r>
            <a:endParaRPr lang="en-GB" sz="1000" dirty="0"/>
          </a:p>
        </p:txBody>
      </p:sp>
      <p:sp>
        <p:nvSpPr>
          <p:cNvPr id="56" name="TextBox 55"/>
          <p:cNvSpPr txBox="1"/>
          <p:nvPr/>
        </p:nvSpPr>
        <p:spPr>
          <a:xfrm>
            <a:off x="1887990" y="4818636"/>
            <a:ext cx="2648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G</a:t>
            </a:r>
            <a:endParaRPr lang="en-GB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1968257" y="2762185"/>
            <a:ext cx="253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R</a:t>
            </a:r>
            <a:endParaRPr lang="en-GB" sz="1000" dirty="0"/>
          </a:p>
        </p:txBody>
      </p:sp>
      <p:sp>
        <p:nvSpPr>
          <p:cNvPr id="58" name="TextBox 57"/>
          <p:cNvSpPr txBox="1"/>
          <p:nvPr/>
        </p:nvSpPr>
        <p:spPr>
          <a:xfrm>
            <a:off x="1907256" y="4156364"/>
            <a:ext cx="253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R</a:t>
            </a:r>
            <a:endParaRPr lang="en-GB" sz="1000" dirty="0"/>
          </a:p>
        </p:txBody>
      </p:sp>
      <p:sp>
        <p:nvSpPr>
          <p:cNvPr id="61" name="Rectangle 60">
            <a:hlinkClick r:id="rId22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23" y="4707888"/>
            <a:ext cx="6265857" cy="152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21" y="3267155"/>
            <a:ext cx="6265859" cy="167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22" y="3072406"/>
            <a:ext cx="6265858" cy="35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22" y="502754"/>
            <a:ext cx="6265857" cy="256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9" y="548680"/>
            <a:ext cx="263069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10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14" y="1752601"/>
            <a:ext cx="8278573" cy="19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2713" y="1752601"/>
            <a:ext cx="8278574" cy="58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32713" y="2341934"/>
            <a:ext cx="8278573" cy="65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2714" y="2996951"/>
            <a:ext cx="8278573" cy="685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6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5811876"/>
            <a:ext cx="5328592" cy="100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53220"/>
            <a:ext cx="5328592" cy="1423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762658"/>
            <a:ext cx="5328592" cy="1738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4725144"/>
            <a:ext cx="5328592" cy="68634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39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7704" y="3429000"/>
            <a:ext cx="5328592" cy="913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7704" y="4293096"/>
            <a:ext cx="5328592" cy="726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7704" y="5373216"/>
            <a:ext cx="5328592" cy="58432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3995936" y="1762658"/>
            <a:ext cx="1800200" cy="226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95936" y="1988840"/>
            <a:ext cx="180020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995936" y="2852936"/>
            <a:ext cx="180020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95936" y="3284984"/>
            <a:ext cx="180020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08028" y="1744208"/>
                <a:ext cx="284052" cy="3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028" y="1744208"/>
                <a:ext cx="284052" cy="38048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934030" y="2718012"/>
                <a:ext cx="284052" cy="3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030" y="2718012"/>
                <a:ext cx="284052" cy="38048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76212" y="2172124"/>
                <a:ext cx="284052" cy="3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212" y="2172124"/>
                <a:ext cx="284052" cy="38048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34030" y="3307971"/>
                <a:ext cx="284052" cy="3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030" y="3307971"/>
                <a:ext cx="284052" cy="38048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25742" y="2909494"/>
                <a:ext cx="284052" cy="3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742" y="2909494"/>
                <a:ext cx="284052" cy="38048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575556" y="1727162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5556" y="2407153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21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5811876"/>
            <a:ext cx="5328592" cy="10015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53220"/>
            <a:ext cx="5328592" cy="142372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762658"/>
            <a:ext cx="5328592" cy="17383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4725144"/>
            <a:ext cx="5328592" cy="68634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7704" y="3429000"/>
            <a:ext cx="5328592" cy="9137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7704" y="4293096"/>
            <a:ext cx="5328592" cy="72610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7704" y="5373216"/>
            <a:ext cx="5328592" cy="58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5054446"/>
            <a:ext cx="5616624" cy="1758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9" y="1556792"/>
            <a:ext cx="5616622" cy="43696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365726"/>
            <a:ext cx="5616624" cy="119106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3688" y="5949280"/>
            <a:ext cx="5616624" cy="180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61361" y="1988840"/>
                <a:ext cx="284052" cy="38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361" y="1988840"/>
                <a:ext cx="284052" cy="38087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82740" y="1678445"/>
                <a:ext cx="284052" cy="38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740" y="1678445"/>
                <a:ext cx="284052" cy="38087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21472" y="2556086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472" y="2556086"/>
                <a:ext cx="284052" cy="3814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456897" y="2631908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39652" y="4089982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99992" y="5229200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229200"/>
                <a:ext cx="284052" cy="38145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382147" y="3366446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147" y="3366446"/>
                <a:ext cx="284052" cy="38145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82740" y="4370700"/>
                <a:ext cx="284052" cy="38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740" y="4370700"/>
                <a:ext cx="284052" cy="38087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53464" y="3892620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464" y="3892620"/>
                <a:ext cx="284052" cy="38145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08277" y="4694135"/>
                <a:ext cx="284052" cy="38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277" y="4694135"/>
                <a:ext cx="284052" cy="38087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20771" y="3072447"/>
                <a:ext cx="284052" cy="384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771" y="3072447"/>
                <a:ext cx="284052" cy="3845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707285" y="5316487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or 0</a:t>
            </a:r>
            <a:endParaRPr lang="en-GB" sz="1000" dirty="0"/>
          </a:p>
        </p:txBody>
      </p:sp>
      <p:sp>
        <p:nvSpPr>
          <p:cNvPr id="26" name="Rectangle 25"/>
          <p:cNvSpPr/>
          <p:nvPr/>
        </p:nvSpPr>
        <p:spPr>
          <a:xfrm>
            <a:off x="9540552" y="1259619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556792"/>
            <a:ext cx="5616622" cy="436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6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31" grpId="0"/>
      <p:bldP spid="31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12776"/>
            <a:ext cx="8640958" cy="235450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1412777"/>
            <a:ext cx="86409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1700809"/>
            <a:ext cx="8640960" cy="2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1988840"/>
            <a:ext cx="86409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1520" y="2492896"/>
            <a:ext cx="8640960" cy="1274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26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661248"/>
            <a:ext cx="6336704" cy="1095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49740"/>
            <a:ext cx="6336704" cy="135106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40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9" y="1700808"/>
            <a:ext cx="6336702" cy="3222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9" y="4909032"/>
            <a:ext cx="6336702" cy="752216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3707904" y="1818850"/>
            <a:ext cx="2304256" cy="18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07904" y="1850296"/>
            <a:ext cx="2304256" cy="85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025652" y="4168827"/>
            <a:ext cx="2058516" cy="638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33930" y="4820841"/>
            <a:ext cx="2050238" cy="264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03424" y="1447189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24" y="1447189"/>
                <a:ext cx="284052" cy="38145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66034" y="4158466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034" y="4158466"/>
                <a:ext cx="284052" cy="38145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60182" y="2237645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182" y="2237645"/>
                <a:ext cx="284052" cy="38145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65000" y="4884268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000" y="4884268"/>
                <a:ext cx="284052" cy="3814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07729" y="3736524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729" y="3736524"/>
                <a:ext cx="284052" cy="38145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377534" y="2564974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7534" y="3600347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1648764"/>
                <a:ext cx="47884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𝑜𝑎𝑙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648764"/>
                <a:ext cx="478849" cy="2462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44837" y="2581952"/>
                <a:ext cx="6740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𝑁𝑜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𝑜𝑎𝑙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837" y="2581952"/>
                <a:ext cx="674031" cy="24622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84520" y="4967087"/>
                <a:ext cx="6740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𝑁𝑜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𝑜𝑎𝑙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520" y="4967087"/>
                <a:ext cx="674031" cy="24622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44837" y="4033335"/>
                <a:ext cx="47884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𝑜𝑎𝑙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837" y="4033335"/>
                <a:ext cx="478849" cy="24622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hlinkClick r:id="rId22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56576" y="404664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716172"/>
            <a:ext cx="6336704" cy="109582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4664"/>
            <a:ext cx="6336704" cy="135106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9" y="1755732"/>
            <a:ext cx="6336702" cy="32222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9" y="4963956"/>
            <a:ext cx="6336702" cy="75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5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53054"/>
            <a:ext cx="8640960" cy="136320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1953052"/>
            <a:ext cx="8640960" cy="681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2634656"/>
            <a:ext cx="8640960" cy="681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2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1" y="5949280"/>
            <a:ext cx="5760638" cy="912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01750"/>
            <a:ext cx="5760640" cy="171602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38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2119072"/>
            <a:ext cx="5760640" cy="2042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4161480"/>
            <a:ext cx="5760640" cy="1931816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4139952" y="2348880"/>
            <a:ext cx="194421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39952" y="2348880"/>
            <a:ext cx="1904885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031940" y="3461579"/>
            <a:ext cx="2012896" cy="569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31940" y="4024530"/>
            <a:ext cx="2047382" cy="289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96362" y="2604185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362" y="2604185"/>
                <a:ext cx="284052" cy="38145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30323" y="2005801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323" y="2005801"/>
                <a:ext cx="284052" cy="38145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76266" y="3393297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266" y="3393297"/>
                <a:ext cx="284052" cy="3814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82430" y="3461579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430" y="3461579"/>
                <a:ext cx="284052" cy="38145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377534" y="2564974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7534" y="3600347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44837" y="2852553"/>
                <a:ext cx="5046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𝑇𝑎𝑖𝑙𝑠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837" y="2852553"/>
                <a:ext cx="504690" cy="2462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101137" y="4200476"/>
                <a:ext cx="5046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𝑇𝑎𝑖𝑙𝑠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137" y="4200476"/>
                <a:ext cx="504690" cy="24622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30304" y="3344824"/>
                <a:ext cx="57842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𝑒𝑎𝑑𝑠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304" y="3344824"/>
                <a:ext cx="578428" cy="24622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861215" y="4109650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215" y="4109650"/>
                <a:ext cx="284052" cy="38145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025576" y="2231386"/>
                <a:ext cx="57842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𝑒𝑎𝑑𝑠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576" y="2231386"/>
                <a:ext cx="578428" cy="24622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hlinkClick r:id="rId22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1" y="5952194"/>
            <a:ext cx="5760638" cy="91206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04664"/>
            <a:ext cx="5760640" cy="171602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2121986"/>
            <a:ext cx="5760640" cy="204240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4164394"/>
            <a:ext cx="5760640" cy="193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5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3" grpId="0"/>
      <p:bldP spid="33" grpId="1"/>
      <p:bldP spid="34" grpId="0"/>
      <p:bldP spid="34" grpId="1"/>
      <p:bldP spid="35" grpId="0"/>
      <p:bldP spid="35" grpId="1"/>
      <p:bldP spid="40" grpId="0"/>
      <p:bldP spid="40" grpId="1"/>
      <p:bldP spid="41" grpId="0"/>
      <p:bldP spid="4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91468"/>
            <a:ext cx="8640960" cy="191721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1591467"/>
            <a:ext cx="8640960" cy="953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2544713"/>
            <a:ext cx="8640960" cy="308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0" y="2852936"/>
            <a:ext cx="8640960" cy="655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340" y="3933054"/>
            <a:ext cx="6409320" cy="288032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42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340" y="364758"/>
            <a:ext cx="6409320" cy="1624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340" y="1964342"/>
            <a:ext cx="6409320" cy="232875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4139952" y="2348880"/>
            <a:ext cx="194421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39952" y="2348880"/>
            <a:ext cx="1904885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031940" y="3461579"/>
            <a:ext cx="2012896" cy="569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31940" y="4024530"/>
            <a:ext cx="2047382" cy="289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96362" y="2604185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362" y="2604185"/>
                <a:ext cx="284052" cy="3814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30323" y="2005801"/>
                <a:ext cx="284052" cy="3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323" y="2005801"/>
                <a:ext cx="284052" cy="3804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76266" y="3393297"/>
                <a:ext cx="284052" cy="3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266" y="3393297"/>
                <a:ext cx="284052" cy="38048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109706" y="3555973"/>
                <a:ext cx="284052" cy="3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706" y="3555973"/>
                <a:ext cx="284052" cy="3804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79512" y="2564974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9512" y="3600347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44837" y="2852553"/>
                <a:ext cx="5046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𝑇𝑎𝑖𝑙𝑠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837" y="2852553"/>
                <a:ext cx="504690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101137" y="4200476"/>
                <a:ext cx="5046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𝑇𝑎𝑖𝑙𝑠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137" y="4200476"/>
                <a:ext cx="504690" cy="2462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30304" y="3344824"/>
                <a:ext cx="57842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𝑒𝑎𝑑𝑠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304" y="3344824"/>
                <a:ext cx="578428" cy="2462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61215" y="4109650"/>
                <a:ext cx="284052" cy="3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215" y="4109650"/>
                <a:ext cx="284052" cy="3804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25576" y="2231386"/>
                <a:ext cx="57842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𝑒𝑎𝑑𝑠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576" y="2231386"/>
                <a:ext cx="578428" cy="24622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296350" y="3901419"/>
                <a:ext cx="5046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𝑇𝑎𝑖𝑙𝑠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350" y="3901419"/>
                <a:ext cx="504690" cy="2462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1600090" y="3156458"/>
            <a:ext cx="1603758" cy="868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hlinkClick r:id="rId20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95" y="3900952"/>
            <a:ext cx="6409320" cy="288032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795" y="332656"/>
            <a:ext cx="6409320" cy="162408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795" y="1932240"/>
            <a:ext cx="6409320" cy="232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1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76872"/>
            <a:ext cx="8640960" cy="91950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2276871"/>
            <a:ext cx="8640960" cy="446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2723265"/>
            <a:ext cx="8640960" cy="47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9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517232"/>
            <a:ext cx="6336704" cy="114909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398798"/>
            <a:ext cx="6336704" cy="1878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2276872"/>
            <a:ext cx="6336704" cy="3259014"/>
          </a:xfrm>
          <a:prstGeom prst="rect">
            <a:avLst/>
          </a:prstGeom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8640960" cy="444392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836711"/>
            <a:ext cx="8640960" cy="1656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2492896"/>
            <a:ext cx="8640960" cy="27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3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805264"/>
            <a:ext cx="6336704" cy="924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58572"/>
            <a:ext cx="6336704" cy="127022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39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1628800"/>
            <a:ext cx="6336704" cy="1315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9" y="2924944"/>
            <a:ext cx="6336702" cy="2882936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4031940" y="1772816"/>
            <a:ext cx="18362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31940" y="1916832"/>
            <a:ext cx="1836204" cy="26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010125" y="2566987"/>
            <a:ext cx="1819923" cy="250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31940" y="2828665"/>
            <a:ext cx="1798108" cy="370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78182" y="1904931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182" y="1904931"/>
                <a:ext cx="284052" cy="38145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36156" y="1485256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156" y="1485256"/>
                <a:ext cx="284052" cy="38145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50811" y="2465767"/>
                <a:ext cx="2840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811" y="2465767"/>
                <a:ext cx="284052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287524" y="1556792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7524" y="2592165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68144" y="2051557"/>
                <a:ext cx="5443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𝐵𝑙𝑎𝑐𝑘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051557"/>
                <a:ext cx="544316" cy="2462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29004" y="3082438"/>
                <a:ext cx="5443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𝐵𝑙𝑎𝑐𝑘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004" y="3082438"/>
                <a:ext cx="544316" cy="2462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75549" y="2430241"/>
                <a:ext cx="56419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h𝑖𝑡𝑒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549" y="2430241"/>
                <a:ext cx="564193" cy="2462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08016" y="3007606"/>
                <a:ext cx="2840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016" y="3007606"/>
                <a:ext cx="284052" cy="24622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830048" y="1658710"/>
                <a:ext cx="56419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h𝑖𝑡𝑒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048" y="1658710"/>
                <a:ext cx="564193" cy="24622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347278" y="2588877"/>
                <a:ext cx="284052" cy="3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278" y="2588877"/>
                <a:ext cx="284052" cy="38048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hlinkClick r:id="rId22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851356"/>
            <a:ext cx="6336704" cy="9241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4664"/>
            <a:ext cx="6336704" cy="127022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1674892"/>
            <a:ext cx="6336704" cy="131516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9" y="2971036"/>
            <a:ext cx="6336702" cy="28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/>
      <p:bldP spid="29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43" grpId="0"/>
      <p:bldP spid="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96042"/>
            <a:ext cx="8640958" cy="25090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496040"/>
            <a:ext cx="8640958" cy="833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1" y="2329388"/>
            <a:ext cx="8640958" cy="1675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8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223744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1700806"/>
            <a:ext cx="8640959" cy="1224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2924943"/>
            <a:ext cx="8640960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0" y="3212976"/>
            <a:ext cx="8640960" cy="725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4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5975780"/>
            <a:ext cx="4608512" cy="837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32656"/>
            <a:ext cx="4608512" cy="160850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1916832"/>
            <a:ext cx="4608512" cy="4245254"/>
          </a:xfrm>
          <a:prstGeom prst="rect">
            <a:avLst/>
          </a:prstGeom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052736"/>
            <a:ext cx="8640958" cy="402859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1052736"/>
            <a:ext cx="8640959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3356992"/>
            <a:ext cx="8640960" cy="172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6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19" y="335436"/>
            <a:ext cx="6192686" cy="438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6" y="4509120"/>
            <a:ext cx="6186539" cy="228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357164" y="2171333"/>
            <a:ext cx="2159052" cy="405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57164" y="2576845"/>
            <a:ext cx="2159052" cy="389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27984" y="3372274"/>
            <a:ext cx="2016224" cy="406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91980" y="3778437"/>
            <a:ext cx="2052228" cy="403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16946" y="2040508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946" y="2040508"/>
                <a:ext cx="284052" cy="3814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30074" y="3211465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074" y="3211465"/>
                <a:ext cx="284052" cy="3814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74920" y="2708624"/>
                <a:ext cx="284052" cy="380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920" y="2708624"/>
                <a:ext cx="284052" cy="3804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30074" y="3801424"/>
                <a:ext cx="284052" cy="380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074" y="3801424"/>
                <a:ext cx="284052" cy="3804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21786" y="3402947"/>
                <a:ext cx="284052" cy="380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786" y="3402947"/>
                <a:ext cx="284052" cy="3804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28089" y="2559829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8089" y="3239820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524369" y="2036541"/>
                <a:ext cx="44396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𝑙𝑎𝑡𝑒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369" y="2036541"/>
                <a:ext cx="443968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524369" y="3233539"/>
                <a:ext cx="44396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𝑙𝑎𝑡𝑒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369" y="3233539"/>
                <a:ext cx="443968" cy="2462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24369" y="2858060"/>
                <a:ext cx="6699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𝑛𝑜𝑡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𝑙𝑎𝑡𝑒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369" y="2858060"/>
                <a:ext cx="669927" cy="2462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12693" y="4046583"/>
                <a:ext cx="6699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𝑜𝑡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𝑙𝑎𝑡𝑒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693" y="4046583"/>
                <a:ext cx="669927" cy="2462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hlinkClick r:id="rId19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3138"/>
            <a:ext cx="6192686" cy="438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11" y="4526822"/>
            <a:ext cx="6186539" cy="228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14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334339" cy="56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91426"/>
            <a:ext cx="8352928" cy="139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1844824"/>
            <a:ext cx="8334339" cy="546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2391426"/>
            <a:ext cx="8334339" cy="1397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2" idx="3"/>
            <a:endCxn id="19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8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365104"/>
            <a:ext cx="6912768" cy="24610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87978"/>
            <a:ext cx="6912768" cy="196090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2348880"/>
            <a:ext cx="6912768" cy="3581650"/>
          </a:xfrm>
          <a:prstGeom prst="rect">
            <a:avLst/>
          </a:prstGeom>
        </p:spPr>
      </p:pic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1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187083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20" y="1844823"/>
            <a:ext cx="8640960" cy="44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2293750"/>
            <a:ext cx="8640960" cy="1421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8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6398344"/>
            <a:ext cx="5328592" cy="415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628800"/>
            <a:ext cx="5328592" cy="40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32656"/>
            <a:ext cx="5328592" cy="13303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5" y="5622860"/>
            <a:ext cx="5328590" cy="830476"/>
          </a:xfrm>
          <a:prstGeom prst="rect">
            <a:avLst/>
          </a:prstGeom>
        </p:spPr>
      </p:pic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20809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20" y="1844822"/>
            <a:ext cx="8640960" cy="640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1139" y="2485545"/>
            <a:ext cx="8621340" cy="1440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1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395518"/>
            <a:ext cx="8640960" cy="24178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136680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772816"/>
            <a:ext cx="8640960" cy="2678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4425006"/>
            <a:ext cx="8640958" cy="73218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3563888" y="2171333"/>
            <a:ext cx="2952328" cy="3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63888" y="2189949"/>
            <a:ext cx="2952328" cy="776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707904" y="3372275"/>
            <a:ext cx="2736304" cy="704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7904" y="4070739"/>
            <a:ext cx="2736304" cy="111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20072" y="2174667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.15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174667"/>
                <a:ext cx="450764" cy="2462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20072" y="3356992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.15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356992"/>
                <a:ext cx="450764" cy="2462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01356" y="2750731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.85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356" y="2750731"/>
                <a:ext cx="450764" cy="2462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48064" y="3974867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.85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974867"/>
                <a:ext cx="450764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28509" y="3642628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.85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509" y="3642628"/>
                <a:ext cx="450764" cy="2462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71500" y="2348880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500" y="3028871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24369" y="2036541"/>
                <a:ext cx="8361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𝑃𝑒𝑡𝑒𝑟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𝑤𝑖𝑛𝑠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369" y="2036541"/>
                <a:ext cx="836126" cy="2462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24369" y="3233539"/>
                <a:ext cx="8361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𝑃𝑒𝑡𝑒𝑟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𝑤𝑖𝑛𝑠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369" y="3233539"/>
                <a:ext cx="836126" cy="24622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524369" y="2858060"/>
                <a:ext cx="12999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𝑃𝑒𝑡𝑒𝑟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𝑑𝑜𝑒𝑠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𝑛𝑜𝑡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𝑤𝑖𝑛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369" y="2858060"/>
                <a:ext cx="1299908" cy="24622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412693" y="4046583"/>
                <a:ext cx="12999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𝑒𝑡𝑒𝑟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𝑑𝑜𝑒𝑠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𝑛𝑜𝑡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𝑤𝑖𝑛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693" y="4046583"/>
                <a:ext cx="1299908" cy="24622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hlinkClick r:id="rId22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395518"/>
            <a:ext cx="8640960" cy="241785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13668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772816"/>
            <a:ext cx="8640960" cy="267846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4425006"/>
            <a:ext cx="8640958" cy="73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4720984"/>
            <a:ext cx="6264696" cy="209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4795766"/>
            <a:ext cx="6264696" cy="122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6"/>
          <a:stretch/>
        </p:blipFill>
        <p:spPr bwMode="auto">
          <a:xfrm>
            <a:off x="1439652" y="1863620"/>
            <a:ext cx="2472786" cy="306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3704139"/>
            <a:ext cx="6264696" cy="119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52" y="2524768"/>
            <a:ext cx="5782796" cy="212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404664"/>
            <a:ext cx="6264696" cy="212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4941168"/>
            <a:ext cx="6264696" cy="26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/>
        </p:nvCxnSpPr>
        <p:spPr>
          <a:xfrm>
            <a:off x="4139952" y="2629006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39952" y="2629006"/>
            <a:ext cx="2016224" cy="530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031940" y="3991322"/>
            <a:ext cx="2247748" cy="445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031940" y="4437112"/>
            <a:ext cx="2247748" cy="156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087892" y="2247555"/>
                <a:ext cx="354584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92" y="2247555"/>
                <a:ext cx="354584" cy="38145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055552" y="3839637"/>
                <a:ext cx="354584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552" y="3839637"/>
                <a:ext cx="354584" cy="38145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069176" y="2894344"/>
                <a:ext cx="354584" cy="380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176" y="2894344"/>
                <a:ext cx="354584" cy="38042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078592" y="4498090"/>
                <a:ext cx="354584" cy="380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592" y="4498090"/>
                <a:ext cx="354584" cy="38042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771800" y="3928918"/>
                <a:ext cx="354584" cy="394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928918"/>
                <a:ext cx="354584" cy="39472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107504" y="2375234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7504" y="4535474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198981" y="2439872"/>
                <a:ext cx="4792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/>
                        </a:rPr>
                        <m:t>𝐵𝑙𝑢𝑒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981" y="2439872"/>
                <a:ext cx="479234" cy="24622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342997" y="3873542"/>
                <a:ext cx="4792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/>
                        </a:rPr>
                        <m:t>𝐵𝑙𝑢𝑒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997" y="3873542"/>
                <a:ext cx="479234" cy="24622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228184" y="3036572"/>
                <a:ext cx="43717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/>
                        </a:rPr>
                        <m:t>𝑅𝑒𝑑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036572"/>
                <a:ext cx="437171" cy="24622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342997" y="4470511"/>
                <a:ext cx="43717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𝑅</m:t>
                      </m:r>
                      <m:r>
                        <a:rPr lang="en-GB" sz="1000" b="0" i="1" smtClean="0">
                          <a:latin typeface="Cambria Math"/>
                        </a:rPr>
                        <m:t>𝑒𝑑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997" y="4470511"/>
                <a:ext cx="437171" cy="24622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9540552" y="1259619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3704139"/>
            <a:ext cx="6264696" cy="119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52" y="2524768"/>
            <a:ext cx="5782796" cy="212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404664"/>
            <a:ext cx="6264696" cy="212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4941168"/>
            <a:ext cx="6264696" cy="26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4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48880"/>
            <a:ext cx="8640958" cy="10094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20" y="2348879"/>
            <a:ext cx="86409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2924944"/>
            <a:ext cx="8640960" cy="433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862963"/>
            <a:ext cx="6048672" cy="192072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4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382708"/>
            <a:ext cx="6048672" cy="2758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5" y="3140968"/>
            <a:ext cx="6048670" cy="2732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53644" y="3090916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644" y="3090916"/>
                <a:ext cx="284052" cy="3814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052617" y="4672237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617" y="4672237"/>
                <a:ext cx="284052" cy="38145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29974" y="3716646"/>
                <a:ext cx="284052" cy="3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974" y="3716646"/>
                <a:ext cx="284052" cy="38048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979712" y="4672750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672750"/>
                <a:ext cx="284052" cy="3814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215516" y="3447175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15516" y="4127166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109017" y="3090916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017" y="3090916"/>
                <a:ext cx="284052" cy="3814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156176" y="4672237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672237"/>
                <a:ext cx="284052" cy="38145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516216" y="3716646"/>
                <a:ext cx="284052" cy="3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716646"/>
                <a:ext cx="284052" cy="38048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hlinkClick r:id="rId18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884919"/>
            <a:ext cx="6048672" cy="19207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404664"/>
            <a:ext cx="6048672" cy="27582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5" y="3162924"/>
            <a:ext cx="6048670" cy="27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2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40" grpId="0"/>
      <p:bldP spid="40" grpId="1"/>
      <p:bldP spid="42" grpId="0"/>
      <p:bldP spid="42" grpId="1"/>
      <p:bldP spid="45" grpId="0"/>
      <p:bldP spid="45" grpId="1"/>
      <p:bldP spid="46" grpId="0"/>
      <p:bldP spid="46" grpId="1"/>
      <p:bldP spid="47" grpId="0"/>
      <p:bldP spid="47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640960" cy="347309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20" y="1340767"/>
            <a:ext cx="8640960" cy="215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3498750"/>
            <a:ext cx="8640960" cy="1315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68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4593736"/>
            <a:ext cx="7488830" cy="2219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437112"/>
            <a:ext cx="7488832" cy="1522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32656"/>
            <a:ext cx="7488832" cy="427571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347864" y="3356992"/>
            <a:ext cx="1944216" cy="360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347864" y="3717032"/>
            <a:ext cx="1944216" cy="257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55976" y="3212976"/>
                <a:ext cx="3465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0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1000" dirty="0" smtClean="0"/>
                  <a:t>8</a:t>
                </a:r>
                <a:endParaRPr lang="en-GB" sz="1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212976"/>
                <a:ext cx="346570" cy="246221"/>
              </a:xfrm>
              <a:prstGeom prst="rect">
                <a:avLst/>
              </a:prstGeom>
              <a:blipFill>
                <a:blip r:embed="rId13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27984" y="3861048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.2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861048"/>
                <a:ext cx="380232" cy="2462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015716" y="3356649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.3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716" y="3356649"/>
                <a:ext cx="380232" cy="2462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71500" y="2348880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500" y="3028871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381088" y="3233539"/>
                <a:ext cx="4870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𝑃𝑎𝑠𝑠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088" y="3233539"/>
                <a:ext cx="487056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64088" y="3861048"/>
                <a:ext cx="44839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𝑎𝑖𝑙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861048"/>
                <a:ext cx="448392" cy="2462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hlinkClick r:id="rId18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4593736"/>
            <a:ext cx="7488830" cy="22196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437112"/>
            <a:ext cx="7488832" cy="152240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32656"/>
            <a:ext cx="7488832" cy="427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/>
      <p:bldP spid="30" grpId="1"/>
      <p:bldP spid="31" grpId="0"/>
      <p:bldP spid="31" grpId="1"/>
      <p:bldP spid="35" grpId="0"/>
      <p:bldP spid="35" grpId="1"/>
      <p:bldP spid="37" grpId="0"/>
      <p:bldP spid="37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561572"/>
            <a:ext cx="8640956" cy="13714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3032884"/>
            <a:ext cx="8640958" cy="2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21" y="3318659"/>
            <a:ext cx="8640958" cy="614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1" y="2561571"/>
            <a:ext cx="8640958" cy="47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7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198" y="5306464"/>
            <a:ext cx="5843604" cy="1524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198" y="4382610"/>
            <a:ext cx="5843604" cy="74019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198" y="332656"/>
            <a:ext cx="5843604" cy="3545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198" y="3878554"/>
            <a:ext cx="5843604" cy="9529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0199" y="5102690"/>
            <a:ext cx="5843602" cy="1176436"/>
          </a:xfrm>
          <a:prstGeom prst="rect">
            <a:avLst/>
          </a:prstGeom>
        </p:spPr>
      </p:pic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03736" y="3182779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.6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736" y="3182779"/>
                <a:ext cx="380232" cy="2462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339752" y="2822739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.6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822739"/>
                <a:ext cx="380232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507528" y="2057067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7528" y="2737058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64088" y="3542819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.6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542819"/>
                <a:ext cx="380232" cy="2462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64088" y="2852936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.4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852936"/>
                <a:ext cx="380232" cy="2462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hlinkClick r:id="rId19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199" y="5306463"/>
            <a:ext cx="5843604" cy="152441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199" y="4382609"/>
            <a:ext cx="5843604" cy="7401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199" y="332655"/>
            <a:ext cx="5843604" cy="35458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199" y="3878553"/>
            <a:ext cx="5843604" cy="95294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0200" y="5102689"/>
            <a:ext cx="5843602" cy="117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6" grpId="0"/>
      <p:bldP spid="26" grpId="1"/>
      <p:bldP spid="30" grpId="0"/>
      <p:bldP spid="30" grpId="1"/>
      <p:bldP spid="31" grpId="0"/>
      <p:bldP spid="31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420888"/>
            <a:ext cx="8640958" cy="14205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2746249"/>
            <a:ext cx="8640958" cy="291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21" y="3037618"/>
            <a:ext cx="8640958" cy="803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1" y="2420887"/>
            <a:ext cx="8640958" cy="325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66502"/>
            <a:ext cx="8640960" cy="224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41772"/>
            <a:ext cx="8640960" cy="17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174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38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640960" cy="23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V="1">
            <a:off x="4056027" y="2496052"/>
            <a:ext cx="2952328" cy="3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56027" y="2514668"/>
            <a:ext cx="2952328" cy="776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67703" y="3804615"/>
            <a:ext cx="2736304" cy="704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67703" y="4503079"/>
            <a:ext cx="2736304" cy="111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12211" y="2060848"/>
                <a:ext cx="284052" cy="380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000" i="1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211" y="2060848"/>
                <a:ext cx="284052" cy="38093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679871" y="3696134"/>
                <a:ext cx="284052" cy="380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000" i="1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871" y="3696134"/>
                <a:ext cx="284052" cy="38093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93495" y="2972976"/>
                <a:ext cx="284052" cy="384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000" i="1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495" y="2972976"/>
                <a:ext cx="284052" cy="38401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607863" y="4629160"/>
                <a:ext cx="284052" cy="384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000" i="1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863" y="4629160"/>
                <a:ext cx="284052" cy="38401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70535" y="3964856"/>
                <a:ext cx="284052" cy="384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535" y="3964856"/>
                <a:ext cx="284052" cy="38401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71500" y="1988840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500" y="4149080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016508" y="2361260"/>
                <a:ext cx="4513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/>
                        </a:rPr>
                        <m:t>𝑊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08" y="2361260"/>
                <a:ext cx="451342" cy="24622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192258" y="3686835"/>
                <a:ext cx="4513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/>
                        </a:rPr>
                        <m:t>𝑊𝑖𝑛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258" y="3686835"/>
                <a:ext cx="451342" cy="24622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16508" y="3182779"/>
                <a:ext cx="6708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/>
                        </a:rPr>
                        <m:t>𝑁𝑜𝑡</m:t>
                      </m:r>
                      <m:r>
                        <a:rPr lang="en-GB" sz="1000" b="0" i="1" smtClean="0">
                          <a:latin typeface="Cambria Math"/>
                        </a:rPr>
                        <m:t> 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𝑤𝑖𝑛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08" y="3182779"/>
                <a:ext cx="670888" cy="24622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872492" y="4478923"/>
                <a:ext cx="6708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𝑁</m:t>
                      </m:r>
                      <m:r>
                        <a:rPr lang="en-GB" sz="1000" b="0" i="1" smtClean="0">
                          <a:latin typeface="Cambria Math"/>
                        </a:rPr>
                        <m:t>𝑜𝑡</m:t>
                      </m:r>
                      <m:r>
                        <a:rPr lang="en-GB" sz="1000" b="0" i="1" smtClean="0">
                          <a:latin typeface="Cambria Math"/>
                        </a:rPr>
                        <m:t> 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𝑤𝑖𝑛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492" y="4478923"/>
                <a:ext cx="670888" cy="24622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hlinkClick r:id="rId22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66502"/>
            <a:ext cx="8640960" cy="224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41772"/>
            <a:ext cx="8640960" cy="17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174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640960" cy="23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5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52736"/>
            <a:ext cx="8640958" cy="435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1" y="2348881"/>
            <a:ext cx="8640958" cy="3059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052737"/>
            <a:ext cx="864095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3897050"/>
            <a:ext cx="7776866" cy="2916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904856"/>
            <a:ext cx="7776864" cy="1044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7" y="4509120"/>
            <a:ext cx="7776866" cy="682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7" y="1811574"/>
            <a:ext cx="7776866" cy="27695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7" y="360490"/>
            <a:ext cx="7776866" cy="15030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39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397015" y="2496052"/>
            <a:ext cx="2952328" cy="3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97015" y="2514668"/>
            <a:ext cx="2952328" cy="776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508691" y="3804615"/>
            <a:ext cx="2736304" cy="704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08691" y="4503079"/>
            <a:ext cx="2736304" cy="111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53199" y="2060848"/>
                <a:ext cx="28405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199" y="2060848"/>
                <a:ext cx="284052" cy="3815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20859" y="3696134"/>
                <a:ext cx="28405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859" y="3696134"/>
                <a:ext cx="284052" cy="3815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34483" y="2972976"/>
                <a:ext cx="28405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483" y="2972976"/>
                <a:ext cx="284052" cy="38151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48851" y="4629160"/>
                <a:ext cx="28405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851" y="4629160"/>
                <a:ext cx="284052" cy="38151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699792" y="4056174"/>
                <a:ext cx="284052" cy="380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056174"/>
                <a:ext cx="284052" cy="38093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412488" y="1988840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2488" y="4149080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357496" y="2361260"/>
                <a:ext cx="56419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/>
                        </a:rPr>
                        <m:t>𝑊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h𝑖𝑡𝑒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496" y="2361260"/>
                <a:ext cx="564193" cy="24622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308304" y="3686835"/>
                <a:ext cx="56419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𝑊h𝑖𝑡𝑒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686835"/>
                <a:ext cx="564193" cy="24622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57496" y="3182779"/>
                <a:ext cx="43717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𝑅𝑒𝑑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496" y="3182779"/>
                <a:ext cx="437171" cy="24622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164288" y="4406915"/>
                <a:ext cx="43717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𝑒𝑑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4406915"/>
                <a:ext cx="437171" cy="24622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13354" y="4382939"/>
                <a:ext cx="43717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𝑒𝑑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354" y="4382939"/>
                <a:ext cx="437171" cy="24622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hlinkClick r:id="rId2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897050"/>
            <a:ext cx="7776866" cy="291632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4904856"/>
            <a:ext cx="7776864" cy="104442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509120"/>
            <a:ext cx="7776866" cy="68299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811574"/>
            <a:ext cx="7776866" cy="276955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360490"/>
            <a:ext cx="7776866" cy="150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6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96752"/>
            <a:ext cx="8640958" cy="357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1" y="1196753"/>
            <a:ext cx="8640958" cy="1549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1" y="2746062"/>
            <a:ext cx="864095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51521" y="3466142"/>
            <a:ext cx="8640958" cy="1306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9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92696"/>
            <a:ext cx="8640958" cy="49247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2636913"/>
            <a:ext cx="8640958" cy="1152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692695"/>
            <a:ext cx="8640958" cy="1944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1" y="3789040"/>
            <a:ext cx="8640958" cy="1828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64736"/>
            <a:ext cx="8784976" cy="16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78380"/>
            <a:ext cx="8784976" cy="11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8792"/>
            <a:ext cx="8784976" cy="19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http://www.thecyrenians.org/Resources/Tyneside%20Cyrenians/News/Home_News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784976" cy="27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3059832" y="2786585"/>
            <a:ext cx="2952328" cy="3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59832" y="2805201"/>
            <a:ext cx="2952328" cy="776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171508" y="4095148"/>
            <a:ext cx="2736304" cy="704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71508" y="4793612"/>
            <a:ext cx="2736304" cy="111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16016" y="2351381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0</m:t>
                      </m:r>
                      <m:r>
                        <a:rPr lang="en-GB" sz="1000" b="0" i="1" smtClean="0">
                          <a:latin typeface="Cambria Math"/>
                        </a:rPr>
                        <m:t>.65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351381"/>
                <a:ext cx="450764" cy="24622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83676" y="3986667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0</m:t>
                      </m:r>
                      <m:r>
                        <a:rPr lang="en-GB" sz="1000" b="0" i="1" smtClean="0">
                          <a:latin typeface="Cambria Math"/>
                        </a:rPr>
                        <m:t>.65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676" y="3986667"/>
                <a:ext cx="450764" cy="24622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97300" y="3263509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0</m:t>
                      </m:r>
                      <m:r>
                        <a:rPr lang="en-GB" sz="1000" b="0" i="1" smtClean="0">
                          <a:latin typeface="Cambria Math"/>
                        </a:rPr>
                        <m:t>.35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300" y="3263509"/>
                <a:ext cx="450764" cy="24622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11668" y="4919693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0</m:t>
                      </m:r>
                      <m:r>
                        <a:rPr lang="en-GB" sz="1000" b="0" i="1" smtClean="0">
                          <a:latin typeface="Cambria Math"/>
                        </a:rPr>
                        <m:t>.35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668" y="4919693"/>
                <a:ext cx="450764" cy="24622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59420" y="4234799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0</m:t>
                      </m:r>
                      <m:r>
                        <a:rPr lang="en-GB" sz="1000" b="0" i="1" smtClean="0">
                          <a:latin typeface="Cambria Math"/>
                        </a:rPr>
                        <m:t>.1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20" y="4234799"/>
                <a:ext cx="380232" cy="24622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07504" y="2279373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7504" y="4439613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20313" y="2651793"/>
                <a:ext cx="4870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/>
                        </a:rPr>
                        <m:t>𝑃𝑎𝑠𝑠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313" y="2651793"/>
                <a:ext cx="487056" cy="24622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971121" y="3977368"/>
                <a:ext cx="4870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/>
                        </a:rPr>
                        <m:t>𝑃𝑎𝑠𝑠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121" y="3977368"/>
                <a:ext cx="487056" cy="24622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20313" y="3473312"/>
                <a:ext cx="44839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/>
                        </a:rPr>
                        <m:t>𝐹𝑎𝑖𝑙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313" y="3473312"/>
                <a:ext cx="448392" cy="24622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827105" y="4697448"/>
                <a:ext cx="44839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𝐹</m:t>
                      </m:r>
                      <m:r>
                        <a:rPr lang="en-GB" sz="1000" b="0" i="1" smtClean="0">
                          <a:latin typeface="Cambria Math"/>
                        </a:rPr>
                        <m:t>𝑎𝑖𝑙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105" y="4697448"/>
                <a:ext cx="448392" cy="24622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hlinkClick r:id="rId20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0" y="4678380"/>
            <a:ext cx="8784976" cy="11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0" y="448792"/>
            <a:ext cx="8784976" cy="19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0" y="2348880"/>
            <a:ext cx="8784976" cy="27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49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63" y="1988840"/>
            <a:ext cx="8626674" cy="213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8663" y="1988840"/>
            <a:ext cx="8633817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9" y="2852936"/>
            <a:ext cx="8640961" cy="1274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3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1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5661248"/>
            <a:ext cx="5760640" cy="1148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1" y="5085184"/>
            <a:ext cx="5760638" cy="1175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414347"/>
            <a:ext cx="5760640" cy="10255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1412776"/>
            <a:ext cx="5760640" cy="382012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71918" y="1772816"/>
                <a:ext cx="2871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918" y="1772816"/>
                <a:ext cx="287194" cy="2462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71918" y="3614827"/>
                <a:ext cx="2871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918" y="3614827"/>
                <a:ext cx="287194" cy="2462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09268" y="2708920"/>
                <a:ext cx="51084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268" y="2708920"/>
                <a:ext cx="510845" cy="2462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30724" y="4581128"/>
                <a:ext cx="51084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724" y="4581128"/>
                <a:ext cx="510845" cy="2462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51608" y="3789040"/>
                <a:ext cx="51084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608" y="3789040"/>
                <a:ext cx="510845" cy="2462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079612" y="2060848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79612" y="4221088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1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1680" y="5238174"/>
            <a:ext cx="5760640" cy="20512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354" y="5666524"/>
            <a:ext cx="5760640" cy="11487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355" y="5090460"/>
            <a:ext cx="5760638" cy="1175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354" y="419623"/>
            <a:ext cx="5760640" cy="102556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354" y="1418052"/>
            <a:ext cx="5760640" cy="382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23476"/>
            <a:ext cx="8640960" cy="276962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1522671"/>
            <a:ext cx="8640961" cy="67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9" y="2202061"/>
            <a:ext cx="8640961" cy="218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9" y="2420888"/>
            <a:ext cx="8640961" cy="1910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32966"/>
            <a:ext cx="6624736" cy="368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733256"/>
            <a:ext cx="6624736" cy="24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24736" cy="41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9598"/>
            <a:ext cx="6624736" cy="125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hlinkClick r:id="rId8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008028" y="1628800"/>
                <a:ext cx="284052" cy="384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028" y="1628800"/>
                <a:ext cx="284052" cy="38452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008028" y="3717032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028" y="3717032"/>
                <a:ext cx="284052" cy="38145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32040" y="2751451"/>
                <a:ext cx="284052" cy="38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751451"/>
                <a:ext cx="284052" cy="38087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36020" y="4847685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20" y="4847685"/>
                <a:ext cx="284052" cy="38145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128279" y="4025977"/>
                <a:ext cx="354584" cy="38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279" y="4025977"/>
                <a:ext cx="354584" cy="38087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412488" y="1988840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2488" y="4149080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051720" y="2471485"/>
                <a:ext cx="354584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471485"/>
                <a:ext cx="354584" cy="38145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8007"/>
            <a:ext cx="6624736" cy="368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43841"/>
            <a:ext cx="6624736" cy="41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4639"/>
            <a:ext cx="6624736" cy="125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39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51" grpId="0"/>
      <p:bldP spid="51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2736"/>
            <a:ext cx="8640962" cy="39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1052736"/>
            <a:ext cx="8640961" cy="1797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9" y="2850133"/>
            <a:ext cx="8640961" cy="2189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3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65172"/>
            <a:ext cx="6624736" cy="124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29200"/>
            <a:ext cx="6624736" cy="100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11962"/>
            <a:ext cx="6624736" cy="77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37602"/>
            <a:ext cx="6624736" cy="383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624736" cy="125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hlinkClick r:id="rId9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218" y="5200600"/>
            <a:ext cx="333150" cy="17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81884" y="3593921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0</m:t>
                      </m:r>
                      <m:r>
                        <a:rPr lang="en-GB" sz="1000" b="0" i="1" smtClean="0">
                          <a:latin typeface="Cambria Math"/>
                        </a:rPr>
                        <m:t>.3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884" y="3593921"/>
                <a:ext cx="380232" cy="24622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81884" y="2944963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0</m:t>
                      </m:r>
                      <m:r>
                        <a:rPr lang="en-GB" sz="1000" b="0" i="1" smtClean="0">
                          <a:latin typeface="Cambria Math"/>
                        </a:rPr>
                        <m:t>.9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884" y="2944963"/>
                <a:ext cx="380232" cy="24622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79800" y="4984344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0</m:t>
                      </m:r>
                      <m:r>
                        <a:rPr lang="en-GB" sz="1000" b="0" i="1" smtClean="0">
                          <a:latin typeface="Cambria Math"/>
                        </a:rPr>
                        <m:t>.7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800" y="4984344"/>
                <a:ext cx="380232" cy="24622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555776" y="3975372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0</m:t>
                      </m:r>
                      <m:r>
                        <a:rPr lang="en-GB" sz="1000" b="0" i="1" smtClean="0">
                          <a:latin typeface="Cambria Math"/>
                        </a:rPr>
                        <m:t>.4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975372"/>
                <a:ext cx="380232" cy="24622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412488" y="1988840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2488" y="4149080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63005"/>
            <a:ext cx="6624736" cy="124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27033"/>
            <a:ext cx="6624736" cy="100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35435"/>
            <a:ext cx="6624736" cy="383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0489"/>
            <a:ext cx="6624736" cy="125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33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436184"/>
            <a:ext cx="8640962" cy="198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41236" y="2436184"/>
            <a:ext cx="8651245" cy="34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9" y="2780928"/>
            <a:ext cx="8640961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1237" y="3501008"/>
            <a:ext cx="8651244" cy="92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7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11" y="3339828"/>
            <a:ext cx="4830194" cy="2609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28800"/>
            <a:ext cx="4320480" cy="432048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476672"/>
            <a:ext cx="4320480" cy="1172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023828" y="1628800"/>
                <a:ext cx="354584" cy="394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28" y="1628800"/>
                <a:ext cx="354584" cy="3947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035248" y="2455160"/>
                <a:ext cx="354584" cy="394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248" y="2455160"/>
                <a:ext cx="354584" cy="3947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018172" y="2043808"/>
                <a:ext cx="354584" cy="394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172" y="2043808"/>
                <a:ext cx="354584" cy="3947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23828" y="3087716"/>
                <a:ext cx="354584" cy="394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28" y="3087716"/>
                <a:ext cx="354584" cy="39472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83568" y="4214616"/>
                <a:ext cx="354584" cy="38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000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14616"/>
                <a:ext cx="354584" cy="38087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1534213" y="6023594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52910" y="6023594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83568" y="3500410"/>
                <a:ext cx="354584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000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500410"/>
                <a:ext cx="354584" cy="38145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042306" y="3897879"/>
                <a:ext cx="354584" cy="394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306" y="3897879"/>
                <a:ext cx="354584" cy="39472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007040" y="4981655"/>
                <a:ext cx="354584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040" y="4981655"/>
                <a:ext cx="354584" cy="38145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023040" y="4536958"/>
                <a:ext cx="354584" cy="394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40" y="4536958"/>
                <a:ext cx="354584" cy="39472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007040" y="5363106"/>
                <a:ext cx="354584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040" y="5363106"/>
                <a:ext cx="354584" cy="38145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007040" y="3512508"/>
                <a:ext cx="354584" cy="394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040" y="3512508"/>
                <a:ext cx="354584" cy="39472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283968" y="1556792"/>
            <a:ext cx="4824536" cy="9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78311" y="2420888"/>
            <a:ext cx="4830193" cy="136866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654" y="3337553"/>
            <a:ext cx="4830194" cy="26094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55" y="1626525"/>
            <a:ext cx="4320480" cy="43204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855" y="474397"/>
            <a:ext cx="4320480" cy="11720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278311" y="1554517"/>
            <a:ext cx="4824536" cy="9048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72654" y="2418613"/>
            <a:ext cx="4830193" cy="136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5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4653136"/>
            <a:ext cx="6552728" cy="213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107944"/>
            <a:ext cx="6552728" cy="448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404664"/>
            <a:ext cx="6552728" cy="74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41316" y="1576725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0</m:t>
                      </m:r>
                      <m:r>
                        <a:rPr lang="en-GB" sz="1000" b="0" i="1" smtClean="0">
                          <a:latin typeface="Cambria Math"/>
                        </a:rPr>
                        <m:t>.35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316" y="1576725"/>
                <a:ext cx="450764" cy="24622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898764" y="3593416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0</m:t>
                      </m:r>
                      <m:r>
                        <a:rPr lang="en-GB" sz="1000" b="0" i="1" smtClean="0">
                          <a:latin typeface="Cambria Math"/>
                        </a:rPr>
                        <m:t>.35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764" y="3593416"/>
                <a:ext cx="450764" cy="24622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98764" y="2750731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0</m:t>
                      </m:r>
                      <m:r>
                        <a:rPr lang="en-GB" sz="1000" b="0" i="1" smtClean="0">
                          <a:latin typeface="Cambria Math"/>
                        </a:rPr>
                        <m:t>.65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764" y="2750731"/>
                <a:ext cx="450764" cy="24622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841316" y="4655426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0</m:t>
                      </m:r>
                      <m:r>
                        <a:rPr lang="en-GB" sz="1000" b="0" i="1" smtClean="0">
                          <a:latin typeface="Cambria Math"/>
                        </a:rPr>
                        <m:t>.65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316" y="4655426"/>
                <a:ext cx="450764" cy="24622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483768" y="3839637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0</m:t>
                      </m:r>
                      <m:r>
                        <a:rPr lang="en-GB" sz="1000" b="0" i="1" smtClean="0">
                          <a:latin typeface="Cambria Math"/>
                        </a:rPr>
                        <m:t>.65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839637"/>
                <a:ext cx="450764" cy="24622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107504" y="2375234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7504" y="4535474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540552" y="1259619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5627068"/>
            <a:ext cx="6552728" cy="25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124744"/>
            <a:ext cx="6552728" cy="448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22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509120"/>
            <a:ext cx="7488832" cy="2259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76672"/>
            <a:ext cx="7488832" cy="404061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27583" y="485813"/>
            <a:ext cx="7488833" cy="877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7583" y="1363389"/>
            <a:ext cx="7488833" cy="132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7583" y="2689052"/>
            <a:ext cx="7488833" cy="4079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57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21" y="4062170"/>
            <a:ext cx="6941158" cy="275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912768" cy="357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21" y="404664"/>
            <a:ext cx="6926963" cy="197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39952" y="2678723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0</m:t>
                      </m:r>
                      <m:r>
                        <a:rPr lang="en-GB" sz="1000" b="0" i="1" smtClean="0">
                          <a:latin typeface="Cambria Math"/>
                        </a:rPr>
                        <m:t>.35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678723"/>
                <a:ext cx="450764" cy="24622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139952" y="3542819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0</m:t>
                      </m:r>
                      <m:r>
                        <a:rPr lang="en-GB" sz="1000" b="0" i="1" smtClean="0">
                          <a:latin typeface="Cambria Math"/>
                        </a:rPr>
                        <m:t>.05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542819"/>
                <a:ext cx="450764" cy="24622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516216" y="2678723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0</m:t>
                      </m:r>
                      <m:r>
                        <a:rPr lang="en-GB" sz="1000" b="0" i="1" smtClean="0">
                          <a:latin typeface="Cambria Math"/>
                        </a:rPr>
                        <m:t>.35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678723"/>
                <a:ext cx="450764" cy="24622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16216" y="3542819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0</m:t>
                      </m:r>
                      <m:r>
                        <a:rPr lang="en-GB" sz="1000" b="0" i="1" smtClean="0">
                          <a:latin typeface="Cambria Math"/>
                        </a:rPr>
                        <m:t>.05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542819"/>
                <a:ext cx="450764" cy="24622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299245" y="2878692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619672" y="3972129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0</m:t>
                      </m:r>
                      <m:r>
                        <a:rPr lang="en-GB" sz="1000" b="0" i="1" smtClean="0">
                          <a:latin typeface="Cambria Math"/>
                        </a:rPr>
                        <m:t>.6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972129"/>
                <a:ext cx="380232" cy="24622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588224" y="3902859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0</m:t>
                      </m:r>
                      <m:r>
                        <a:rPr lang="en-GB" sz="1000" b="0" i="1" smtClean="0">
                          <a:latin typeface="Cambria Math"/>
                        </a:rPr>
                        <m:t>.6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3902859"/>
                <a:ext cx="380232" cy="24622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139952" y="3902859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0</m:t>
                      </m:r>
                      <m:r>
                        <a:rPr lang="en-GB" sz="1000" b="0" i="1" smtClean="0">
                          <a:latin typeface="Cambria Math"/>
                        </a:rPr>
                        <m:t>.6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902859"/>
                <a:ext cx="380232" cy="24622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287524" y="4103426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62169"/>
            <a:ext cx="6941158" cy="275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11" y="2348879"/>
            <a:ext cx="6912768" cy="357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3"/>
            <a:ext cx="6926963" cy="197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3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7" grpId="0"/>
      <p:bldP spid="47" grpId="1"/>
      <p:bldP spid="48" grpId="0"/>
      <p:bldP spid="48" grpId="1"/>
      <p:bldP spid="52" grpId="0"/>
      <p:bldP spid="52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8352928" cy="170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95536" y="2276872"/>
            <a:ext cx="8352927" cy="348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6" y="2625422"/>
            <a:ext cx="8352927" cy="1356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1" y="4509120"/>
            <a:ext cx="5904658" cy="232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1" y="1916832"/>
            <a:ext cx="5904658" cy="394107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405706"/>
            <a:ext cx="5904656" cy="1511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9671" y="5877272"/>
            <a:ext cx="5904658" cy="3707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82740" y="1941106"/>
                <a:ext cx="354584" cy="394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51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740" y="1941106"/>
                <a:ext cx="354584" cy="3947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82740" y="3861048"/>
                <a:ext cx="354584" cy="394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51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740" y="3861048"/>
                <a:ext cx="354584" cy="3947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82740" y="3212976"/>
                <a:ext cx="354584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51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740" y="3212976"/>
                <a:ext cx="354584" cy="3815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80062" y="5158513"/>
                <a:ext cx="354584" cy="394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51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62" y="5158513"/>
                <a:ext cx="354584" cy="39472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886463" y="2679178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86463" y="4319450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805125" y="4338509"/>
                <a:ext cx="354584" cy="394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125" y="4338509"/>
                <a:ext cx="354584" cy="39472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805125" y="2747593"/>
                <a:ext cx="354584" cy="394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125" y="2747593"/>
                <a:ext cx="354584" cy="39472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509120"/>
            <a:ext cx="5904658" cy="23281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916832"/>
            <a:ext cx="5904658" cy="39410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3" y="405706"/>
            <a:ext cx="5904656" cy="15111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9672" y="5877272"/>
            <a:ext cx="5904658" cy="37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1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4" grpId="0"/>
      <p:bldP spid="34" grpId="1"/>
      <p:bldP spid="49" grpId="0"/>
      <p:bldP spid="49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640960" cy="489911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1520" y="755562"/>
            <a:ext cx="8640960" cy="1353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1" y="2118626"/>
            <a:ext cx="8640960" cy="3545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4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509024"/>
            <a:ext cx="5328592" cy="23043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740484"/>
            <a:ext cx="5328592" cy="560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238679"/>
            <a:ext cx="5328592" cy="3632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404664"/>
            <a:ext cx="5328592" cy="83558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hlinkClick r:id="rId8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45422" y="2549747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.3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422" y="2549747"/>
                <a:ext cx="380232" cy="2462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32849" y="4198465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.3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849" y="4198465"/>
                <a:ext cx="380232" cy="2462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45422" y="3284984"/>
                <a:ext cx="35508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.7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422" y="3284984"/>
                <a:ext cx="355086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14990" y="3461991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.4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990" y="3461991"/>
                <a:ext cx="380232" cy="2462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07704" y="4869160"/>
            <a:ext cx="5328592" cy="20425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886463" y="2132856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86463" y="3773128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7705" y="5304146"/>
            <a:ext cx="5328590" cy="64513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3" y="4510589"/>
            <a:ext cx="5328592" cy="23043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3" y="4742049"/>
            <a:ext cx="5328592" cy="5607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3" y="1240244"/>
            <a:ext cx="5328592" cy="36322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3" y="406229"/>
            <a:ext cx="5328592" cy="8355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7704" y="5305711"/>
            <a:ext cx="5328590" cy="64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2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  <p:bldP spid="34" grpId="0"/>
      <p:bldP spid="34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385132"/>
            <a:ext cx="8640958" cy="408773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1520" y="1375990"/>
            <a:ext cx="8640960" cy="343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1" y="1719092"/>
            <a:ext cx="8640960" cy="341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060848"/>
            <a:ext cx="8640959" cy="3412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2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34184"/>
            <a:ext cx="6336704" cy="327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1340768"/>
            <a:ext cx="6264696" cy="421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73999" y="1886635"/>
                <a:ext cx="41229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0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1000" dirty="0" smtClean="0"/>
                  <a:t>65</a:t>
                </a:r>
                <a:endParaRPr lang="en-GB" sz="1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999" y="1886635"/>
                <a:ext cx="412292" cy="246221"/>
              </a:xfrm>
              <a:prstGeom prst="rect">
                <a:avLst/>
              </a:prstGeom>
              <a:blipFill rotWithShape="1">
                <a:blip r:embed="rId12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68181" y="3773128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0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181" y="3773128"/>
                <a:ext cx="380232" cy="24622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20969" y="2924944"/>
                <a:ext cx="46532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0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1000" dirty="0" smtClean="0"/>
                  <a:t>35</a:t>
                </a:r>
                <a:endParaRPr lang="en-GB" sz="1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969" y="2924944"/>
                <a:ext cx="465321" cy="246221"/>
              </a:xfrm>
              <a:prstGeom prst="rect">
                <a:avLst/>
              </a:prstGeom>
              <a:blipFill rotWithShape="1">
                <a:blip r:embed="rId1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339752" y="4075354"/>
                <a:ext cx="3465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0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1000" dirty="0" smtClean="0"/>
                  <a:t>2</a:t>
                </a:r>
                <a:endParaRPr lang="en-GB" sz="1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075354"/>
                <a:ext cx="346570" cy="246221"/>
              </a:xfrm>
              <a:prstGeom prst="rect">
                <a:avLst/>
              </a:prstGeom>
              <a:blipFill rotWithShape="1">
                <a:blip r:embed="rId1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886463" y="2132856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86463" y="3773128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396210"/>
            <a:ext cx="6264696" cy="101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5557218"/>
            <a:ext cx="6264696" cy="31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25636" y="4923724"/>
                <a:ext cx="46532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000" b="0" i="0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636" y="4923724"/>
                <a:ext cx="465321" cy="24622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34184"/>
            <a:ext cx="6336704" cy="327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1340768"/>
            <a:ext cx="6264696" cy="421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396210"/>
            <a:ext cx="6264696" cy="101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90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  <p:bldP spid="34" grpId="0"/>
      <p:bldP spid="34" grpId="1"/>
      <p:bldP spid="29" grpId="0"/>
      <p:bldP spid="29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72816"/>
            <a:ext cx="8640958" cy="198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51520" y="1772816"/>
            <a:ext cx="86409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1" y="2132856"/>
            <a:ext cx="8640960" cy="1624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9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529" y="4959720"/>
            <a:ext cx="6182942" cy="185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529" y="4838474"/>
            <a:ext cx="6182942" cy="111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529" y="4187688"/>
            <a:ext cx="6182942" cy="10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6"/>
          <a:stretch/>
        </p:blipFill>
        <p:spPr bwMode="auto">
          <a:xfrm>
            <a:off x="1480529" y="1512962"/>
            <a:ext cx="6182942" cy="285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529" y="377578"/>
            <a:ext cx="6182942" cy="168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hlinkClick r:id="rId9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3736692" y="2296365"/>
            <a:ext cx="2952328" cy="3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36692" y="2314981"/>
            <a:ext cx="2952328" cy="776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848368" y="3604928"/>
            <a:ext cx="2736304" cy="704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48368" y="4303392"/>
            <a:ext cx="2736304" cy="111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92876" y="1861161"/>
                <a:ext cx="354584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876" y="1861161"/>
                <a:ext cx="354584" cy="38145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360536" y="3496447"/>
                <a:ext cx="354584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536" y="3496447"/>
                <a:ext cx="354584" cy="38145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374160" y="2773289"/>
                <a:ext cx="354584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160" y="2773289"/>
                <a:ext cx="354584" cy="38151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41557" y="4365104"/>
                <a:ext cx="354584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557" y="4365104"/>
                <a:ext cx="354584" cy="38151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267744" y="3716973"/>
                <a:ext cx="354584" cy="380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716973"/>
                <a:ext cx="354584" cy="380938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412488" y="1988840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2488" y="4149080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697173" y="2161573"/>
                <a:ext cx="43717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/>
                        </a:rPr>
                        <m:t>𝑅𝑒𝑑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173" y="2161573"/>
                <a:ext cx="437171" cy="24622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647981" y="3487148"/>
                <a:ext cx="43717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/>
                        </a:rPr>
                        <m:t>𝑅𝑒𝑑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981" y="3487148"/>
                <a:ext cx="437171" cy="24622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697173" y="2983092"/>
                <a:ext cx="4792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/>
                        </a:rPr>
                        <m:t>𝐵𝑙𝑢𝑒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173" y="2983092"/>
                <a:ext cx="479234" cy="24622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503965" y="4207228"/>
                <a:ext cx="4792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𝐵</m:t>
                      </m:r>
                      <m:r>
                        <a:rPr lang="en-GB" sz="1000" b="0" i="1" smtClean="0">
                          <a:latin typeface="Cambria Math"/>
                        </a:rPr>
                        <m:t>𝑙𝑢𝑒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965" y="4207228"/>
                <a:ext cx="479234" cy="246221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529" y="4959720"/>
            <a:ext cx="6182942" cy="185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529" y="4838474"/>
            <a:ext cx="6182942" cy="111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529" y="4187688"/>
            <a:ext cx="6182942" cy="10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6"/>
          <a:stretch/>
        </p:blipFill>
        <p:spPr bwMode="auto">
          <a:xfrm>
            <a:off x="1480529" y="1512962"/>
            <a:ext cx="6182942" cy="285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529" y="377578"/>
            <a:ext cx="6182942" cy="168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2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0808"/>
            <a:ext cx="8640958" cy="19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1" y="1700808"/>
            <a:ext cx="864095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1" y="2564904"/>
            <a:ext cx="8640958" cy="1104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4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48680"/>
            <a:ext cx="8640958" cy="533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51520" y="548679"/>
            <a:ext cx="8640960" cy="2324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9" y="2873115"/>
            <a:ext cx="86409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3809220"/>
            <a:ext cx="8640960" cy="2070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219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5675668"/>
            <a:ext cx="5328592" cy="1044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5019068"/>
            <a:ext cx="5328592" cy="1304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4379524"/>
            <a:ext cx="5328592" cy="659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404664"/>
            <a:ext cx="5328592" cy="590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1004920"/>
            <a:ext cx="5328592" cy="360923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hlinkClick r:id="rId9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36806" y="1301451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.32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806" y="1301451"/>
                <a:ext cx="450764" cy="2462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716016" y="4133303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.68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133303"/>
                <a:ext cx="450764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716016" y="3020061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.32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020061"/>
                <a:ext cx="450764" cy="2462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23828" y="3480662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.68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28" y="3480662"/>
                <a:ext cx="450764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36806" y="2434192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.68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806" y="2434192"/>
                <a:ext cx="450764" cy="2462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412488" y="1988840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2488" y="4149080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07704" y="4616060"/>
            <a:ext cx="5328592" cy="19551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5690779"/>
            <a:ext cx="5328592" cy="10441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5034179"/>
            <a:ext cx="5328592" cy="13046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4394635"/>
            <a:ext cx="5328592" cy="6599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419775"/>
            <a:ext cx="5328592" cy="5904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1020031"/>
            <a:ext cx="5328592" cy="360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640960" cy="359781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1520" y="1340767"/>
            <a:ext cx="8640960" cy="393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9" y="1734699"/>
            <a:ext cx="8640960" cy="787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522544"/>
            <a:ext cx="8640960" cy="2425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0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19412"/>
            <a:ext cx="6336704" cy="249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09120"/>
            <a:ext cx="6336704" cy="74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336704" cy="22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1450"/>
            <a:ext cx="6336704" cy="162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hlinkClick r:id="rId8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6336704" cy="6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29200"/>
            <a:ext cx="6336704" cy="58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29"/>
          <p:cNvCxnSpPr/>
          <p:nvPr/>
        </p:nvCxnSpPr>
        <p:spPr>
          <a:xfrm flipV="1">
            <a:off x="3431708" y="2064004"/>
            <a:ext cx="2952328" cy="3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31708" y="2082620"/>
            <a:ext cx="2952328" cy="776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543384" y="3372567"/>
            <a:ext cx="2736304" cy="704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543384" y="4071031"/>
            <a:ext cx="2736304" cy="111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87892" y="1628800"/>
                <a:ext cx="354584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19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92" y="1628800"/>
                <a:ext cx="354584" cy="38145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55552" y="3264086"/>
                <a:ext cx="354584" cy="394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19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552" y="3264086"/>
                <a:ext cx="354584" cy="39472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069176" y="2540928"/>
                <a:ext cx="354584" cy="380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19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176" y="2540928"/>
                <a:ext cx="354584" cy="38042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136573" y="4132743"/>
                <a:ext cx="354584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19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573" y="4132743"/>
                <a:ext cx="354584" cy="38145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962760" y="3484612"/>
                <a:ext cx="354584" cy="394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760" y="3484612"/>
                <a:ext cx="354584" cy="394723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107504" y="1756479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7504" y="3916719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392189" y="1929212"/>
                <a:ext cx="55874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/>
                        </a:rPr>
                        <m:t>𝐺𝑟𝑒𝑒𝑛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189" y="1929212"/>
                <a:ext cx="558743" cy="24622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342997" y="3254787"/>
                <a:ext cx="55874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/>
                        </a:rPr>
                        <m:t>𝐺𝑟𝑒𝑒𝑛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997" y="3254787"/>
                <a:ext cx="558743" cy="24622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392189" y="2750731"/>
                <a:ext cx="43717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/>
                        </a:rPr>
                        <m:t>𝑅𝑒𝑑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189" y="2750731"/>
                <a:ext cx="437171" cy="246221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198981" y="3974867"/>
                <a:ext cx="43717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𝑅</m:t>
                      </m:r>
                      <m:r>
                        <a:rPr lang="en-GB" sz="1000" b="0" i="1" smtClean="0">
                          <a:latin typeface="Cambria Math"/>
                        </a:rPr>
                        <m:t>𝑒𝑑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981" y="3974867"/>
                <a:ext cx="437171" cy="246221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24444"/>
            <a:ext cx="6336704" cy="249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14152"/>
            <a:ext cx="6336704" cy="74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93872"/>
            <a:ext cx="6336704" cy="22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6482"/>
            <a:ext cx="6336704" cy="162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6120"/>
            <a:ext cx="6336704" cy="6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34232"/>
            <a:ext cx="6336704" cy="58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7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36" grpId="0"/>
      <p:bldP spid="36" grpId="1"/>
      <p:bldP spid="47" grpId="0"/>
      <p:bldP spid="47" grpId="1"/>
      <p:bldP spid="48" grpId="0"/>
      <p:bldP spid="48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352928" cy="496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73216"/>
            <a:ext cx="8352928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7504" y="404664"/>
            <a:ext cx="8352928" cy="1543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255" y="1948210"/>
            <a:ext cx="8352927" cy="1192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504" y="3140968"/>
            <a:ext cx="8352928" cy="3395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8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52" y="5949280"/>
            <a:ext cx="4863896" cy="86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52" y="3861048"/>
            <a:ext cx="4863896" cy="50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52" y="1772816"/>
            <a:ext cx="4863896" cy="185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52" y="3501008"/>
            <a:ext cx="4863896" cy="5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52" y="401468"/>
            <a:ext cx="4863896" cy="148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hlinkClick r:id="rId9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707904" y="1929212"/>
            <a:ext cx="2088232" cy="81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707904" y="1929212"/>
            <a:ext cx="2088232" cy="448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851920" y="2852937"/>
            <a:ext cx="2029963" cy="524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851920" y="3377897"/>
            <a:ext cx="2088232" cy="8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40028" y="1635393"/>
                <a:ext cx="284052" cy="38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028" y="1635393"/>
                <a:ext cx="284052" cy="38087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640028" y="3377897"/>
                <a:ext cx="284052" cy="384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028" y="3377897"/>
                <a:ext cx="284052" cy="38452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18084" y="2147944"/>
                <a:ext cx="284052" cy="384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084" y="2147944"/>
                <a:ext cx="284052" cy="38452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74728" y="2757975"/>
                <a:ext cx="284052" cy="38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728" y="2757975"/>
                <a:ext cx="284052" cy="38087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411760" y="2964124"/>
                <a:ext cx="28405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964124"/>
                <a:ext cx="284052" cy="38145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107504" y="1756479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7504" y="3916719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881883" y="1893156"/>
                <a:ext cx="56419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/>
                        </a:rPr>
                        <m:t>𝑊h𝑖𝑡𝑒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883" y="1893156"/>
                <a:ext cx="564193" cy="24622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884607" y="2702480"/>
                <a:ext cx="56419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/>
                        </a:rPr>
                        <m:t>𝑊h𝑖𝑡𝑒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607" y="2702480"/>
                <a:ext cx="564193" cy="24622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842517" y="2255086"/>
                <a:ext cx="5443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/>
                        </a:rPr>
                        <m:t>𝐵𝑙𝑎𝑐𝑘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517" y="2255086"/>
                <a:ext cx="544316" cy="24622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980395" y="3338336"/>
                <a:ext cx="5443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/>
                        </a:rPr>
                        <m:t>𝐵</m:t>
                      </m:r>
                      <m:r>
                        <a:rPr lang="en-GB" sz="1000" b="0" i="1" smtClean="0">
                          <a:latin typeface="Cambria Math"/>
                        </a:rPr>
                        <m:t>𝑙𝑎𝑐𝑘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95" y="3338336"/>
                <a:ext cx="544316" cy="24622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4631" name="Picture 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52" y="4365104"/>
            <a:ext cx="4863896" cy="201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299987" y="3296561"/>
                <a:ext cx="5443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/>
                        </a:rPr>
                        <m:t>𝐵𝑙𝑎𝑐𝑘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987" y="3296561"/>
                <a:ext cx="544316" cy="24622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52" y="5941056"/>
            <a:ext cx="4863896" cy="86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52" y="3852824"/>
            <a:ext cx="4863896" cy="50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52" y="1764592"/>
            <a:ext cx="4863896" cy="185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52" y="3492784"/>
            <a:ext cx="4863896" cy="5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52" y="393244"/>
            <a:ext cx="4863896" cy="148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52" y="4356880"/>
            <a:ext cx="4863896" cy="201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5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36" grpId="0"/>
      <p:bldP spid="36" grpId="1"/>
      <p:bldP spid="47" grpId="0"/>
      <p:bldP spid="47" grpId="1"/>
      <p:bldP spid="48" grpId="0"/>
      <p:bldP spid="48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62098"/>
            <a:ext cx="2736304" cy="215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84976" cy="419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79512" y="476672"/>
            <a:ext cx="878497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1844824"/>
            <a:ext cx="87849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2852936"/>
            <a:ext cx="8784976" cy="1821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9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3848" y="4662098"/>
            <a:ext cx="2736304" cy="2151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35396"/>
            <a:ext cx="6336704" cy="217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336704" cy="427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034"/>
            <a:ext cx="6336704" cy="131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82740" y="1941106"/>
                <a:ext cx="284052" cy="38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740" y="1941106"/>
                <a:ext cx="284052" cy="38087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51482" y="4056117"/>
                <a:ext cx="284052" cy="38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482" y="4056117"/>
                <a:ext cx="284052" cy="38087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51482" y="3110138"/>
                <a:ext cx="284052" cy="384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482" y="3110138"/>
                <a:ext cx="284052" cy="38452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72000" y="5194517"/>
                <a:ext cx="284052" cy="384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194517"/>
                <a:ext cx="284052" cy="38452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886463" y="2679178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86463" y="4319450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483768" y="4346889"/>
                <a:ext cx="284052" cy="380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346889"/>
                <a:ext cx="284052" cy="38036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998112"/>
            <a:ext cx="6336704" cy="2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91" y="4635396"/>
            <a:ext cx="6336704" cy="217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91" y="1700808"/>
            <a:ext cx="6336704" cy="427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91" y="386034"/>
            <a:ext cx="6336704" cy="131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61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6" grpId="0"/>
      <p:bldP spid="46" grpId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784976" cy="174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79512" y="2132856"/>
            <a:ext cx="8784976" cy="800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2933714"/>
            <a:ext cx="8784976" cy="944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4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292" y="4941168"/>
            <a:ext cx="5649416" cy="1845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291" y="5373216"/>
            <a:ext cx="5649418" cy="814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291" y="4365104"/>
            <a:ext cx="5649418" cy="10461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291" y="908720"/>
            <a:ext cx="5649418" cy="403244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061822" y="2177521"/>
                <a:ext cx="354584" cy="3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822" y="2177521"/>
                <a:ext cx="354584" cy="3804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006974" y="3396295"/>
                <a:ext cx="354584" cy="3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974" y="3396295"/>
                <a:ext cx="354584" cy="3804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107504" y="2375234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7504" y="4535474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tree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540552" y="1259619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47292" y="332656"/>
            <a:ext cx="5649416" cy="632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47291" y="4895990"/>
            <a:ext cx="5649418" cy="261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64024" y="1509482"/>
                <a:ext cx="354584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024" y="1509482"/>
                <a:ext cx="354584" cy="38145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99992" y="2420888"/>
                <a:ext cx="354584" cy="380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420888"/>
                <a:ext cx="354584" cy="38042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77122" y="3158588"/>
                <a:ext cx="354584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122" y="3158588"/>
                <a:ext cx="354584" cy="38145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13090" y="4069994"/>
                <a:ext cx="354584" cy="380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090" y="4069994"/>
                <a:ext cx="354584" cy="3804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hlinkClick r:id="rId19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7" name="Straight Arrow Connector 36"/>
          <p:cNvCxnSpPr>
            <a:stCxn id="38" idx="3"/>
            <a:endCxn id="3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hlinkClick r:id="rId20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9" y="4941168"/>
            <a:ext cx="5649416" cy="184515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5373216"/>
            <a:ext cx="5649418" cy="8145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4365104"/>
            <a:ext cx="5649418" cy="10461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908720"/>
            <a:ext cx="5649418" cy="40324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078219" y="2177521"/>
                <a:ext cx="354584" cy="3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219" y="2177521"/>
                <a:ext cx="354584" cy="3804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023371" y="3396295"/>
                <a:ext cx="354584" cy="3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371" y="3396295"/>
                <a:ext cx="354584" cy="3804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3689" y="332656"/>
            <a:ext cx="5649416" cy="63270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63688" y="4895990"/>
            <a:ext cx="5649418" cy="261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0421" y="1509482"/>
                <a:ext cx="354584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421" y="1509482"/>
                <a:ext cx="354584" cy="38145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516389" y="2420888"/>
                <a:ext cx="354584" cy="380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389" y="2420888"/>
                <a:ext cx="354584" cy="38042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693519" y="3158588"/>
                <a:ext cx="354584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519" y="3158588"/>
                <a:ext cx="354584" cy="38145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529487" y="4069994"/>
                <a:ext cx="354584" cy="380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487" y="4069994"/>
                <a:ext cx="354584" cy="38042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7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50" grpId="0"/>
      <p:bldP spid="50" grpId="1"/>
      <p:bldP spid="29" grpId="0"/>
      <p:bldP spid="29" grpId="1"/>
      <p:bldP spid="33" grpId="0"/>
      <p:bldP spid="33" grpId="1"/>
      <p:bldP spid="34" grpId="0"/>
      <p:bldP spid="34" grpId="1"/>
      <p:bldP spid="35" grpId="0"/>
      <p:bldP spid="35" grpId="1"/>
      <p:bldP spid="45" grpId="0"/>
      <p:bldP spid="53" grpId="0"/>
      <p:bldP spid="56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64704"/>
            <a:ext cx="8640958" cy="48121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764703"/>
            <a:ext cx="8640958" cy="1728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1" y="2492896"/>
            <a:ext cx="864095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Tree Diagrams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1" y="3356992"/>
            <a:ext cx="8640958" cy="2219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3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1086</TotalTime>
  <Words>1772</Words>
  <Application>Microsoft Office PowerPoint</Application>
  <PresentationFormat>On-screen Show (4:3)</PresentationFormat>
  <Paragraphs>637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4" baseType="lpstr">
      <vt:lpstr>Arial</vt:lpstr>
      <vt:lpstr>Calibri</vt:lpstr>
      <vt:lpstr>Calibri Light</vt:lpstr>
      <vt:lpstr>Cambria Math</vt:lpstr>
      <vt:lpstr>Comic Sans MS</vt:lpstr>
      <vt:lpstr>Theme1</vt:lpstr>
      <vt:lpstr>Tree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Tree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714</cp:revision>
  <dcterms:created xsi:type="dcterms:W3CDTF">2014-02-21T20:01:10Z</dcterms:created>
  <dcterms:modified xsi:type="dcterms:W3CDTF">2020-11-07T23:16:02Z</dcterms:modified>
</cp:coreProperties>
</file>