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5.png"/><Relationship Id="rId7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slide" Target="slide4.xml"/><Relationship Id="rId4" Type="http://schemas.openxmlformats.org/officeDocument/2006/relationships/image" Target="../media/image19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Time-Series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3924056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628800"/>
            <a:ext cx="8352930" cy="180645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8800"/>
            <a:ext cx="8352930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5" y="1925216"/>
            <a:ext cx="8352930" cy="46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392792"/>
            <a:ext cx="8352930" cy="60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4" y="1772815"/>
            <a:ext cx="8352931" cy="152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4" y="2996952"/>
            <a:ext cx="8352931" cy="46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4460100"/>
            <a:ext cx="5904654" cy="2353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3577140"/>
            <a:ext cx="5904654" cy="165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3" y="4005064"/>
            <a:ext cx="5904654" cy="390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32656"/>
            <a:ext cx="5904656" cy="37340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22007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32814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132854"/>
            <a:ext cx="8640960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348880"/>
            <a:ext cx="8640960" cy="475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824528"/>
            <a:ext cx="8640960" cy="63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44" y="5026304"/>
            <a:ext cx="5078512" cy="178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44" y="332656"/>
            <a:ext cx="5078512" cy="39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44" y="4447856"/>
            <a:ext cx="5078512" cy="63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44" y="4299612"/>
            <a:ext cx="5078512" cy="1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122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0" y="2276873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492897"/>
            <a:ext cx="8640960" cy="86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132856"/>
            <a:ext cx="86409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4821108"/>
            <a:ext cx="6624734" cy="1992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325964"/>
            <a:ext cx="6624736" cy="1636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0008"/>
            <a:ext cx="6624736" cy="4295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764704"/>
            <a:ext cx="6624736" cy="36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99661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790171"/>
            <a:ext cx="8640960" cy="33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132855"/>
            <a:ext cx="8640960" cy="65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57" y="2492896"/>
            <a:ext cx="5645140" cy="39550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76672"/>
            <a:ext cx="3211845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357" y="692696"/>
            <a:ext cx="5645139" cy="763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357" y="1412776"/>
            <a:ext cx="5645140" cy="195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1357" y="3356992"/>
            <a:ext cx="5645139" cy="846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1356" y="4597800"/>
            <a:ext cx="5645140" cy="9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51886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980727"/>
            <a:ext cx="8352930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780927"/>
            <a:ext cx="8352930" cy="79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3580283"/>
            <a:ext cx="8352930" cy="91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Time-Series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3924056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924056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924056" y="2853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924056" y="3429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924056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endParaRPr lang="en-GB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924056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387064"/>
            <a:ext cx="5148063" cy="270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489886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620688"/>
            <a:ext cx="5126486" cy="27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47839"/>
            <a:ext cx="8352931" cy="196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060847"/>
            <a:ext cx="835293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420889"/>
            <a:ext cx="8352930" cy="307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2728738"/>
            <a:ext cx="8352930" cy="48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5536" y="3212976"/>
            <a:ext cx="8352930" cy="49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5" y="402810"/>
            <a:ext cx="5328590" cy="3314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5" y="3701350"/>
            <a:ext cx="5328590" cy="31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04866"/>
            <a:ext cx="8352928" cy="6175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204864"/>
            <a:ext cx="8352930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348881"/>
            <a:ext cx="835293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497467"/>
            <a:ext cx="8352930" cy="32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9" y="6050926"/>
            <a:ext cx="4176462" cy="80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70" y="5877272"/>
            <a:ext cx="4176460" cy="5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9" y="4050320"/>
            <a:ext cx="4176462" cy="1873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9" y="3415178"/>
            <a:ext cx="4176462" cy="66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9" y="727497"/>
            <a:ext cx="4176462" cy="2737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9" y="332656"/>
            <a:ext cx="4176462" cy="39533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Time-Series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3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1128</TotalTime>
  <Words>144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Theme1</vt:lpstr>
      <vt:lpstr>Time-Series</vt:lpstr>
      <vt:lpstr>PowerPoint Presentation</vt:lpstr>
      <vt:lpstr>PowerPoint Presentation</vt:lpstr>
      <vt:lpstr>Time-Series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721</cp:revision>
  <dcterms:created xsi:type="dcterms:W3CDTF">2014-02-21T20:01:10Z</dcterms:created>
  <dcterms:modified xsi:type="dcterms:W3CDTF">2020-11-07T23:57:24Z</dcterms:modified>
</cp:coreProperties>
</file>